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61"/>
  </p:notesMasterIdLst>
  <p:handoutMasterIdLst>
    <p:handoutMasterId r:id="rId62"/>
  </p:handout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20" r:id="rId56"/>
    <p:sldId id="321" r:id="rId57"/>
    <p:sldId id="322" r:id="rId58"/>
    <p:sldId id="323" r:id="rId59"/>
    <p:sldId id="324" r:id="rId6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666" autoAdjust="0"/>
    <p:restoredTop sz="94583" autoAdjust="0"/>
  </p:normalViewPr>
  <p:slideViewPr>
    <p:cSldViewPr snapToGrid="0">
      <p:cViewPr varScale="1">
        <p:scale>
          <a:sx n="109" d="100"/>
          <a:sy n="109" d="100"/>
        </p:scale>
        <p:origin x="200" y="24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64B13DD-DD5C-4D7B-A7B2-0D291A4458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399B4A-D4B6-41DC-B4BA-A16F4A7EAB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D8DD508-762E-4A56-8057-6F3E893FE061}" type="datetimeFigureOut">
              <a:rPr lang="en-US" smtClean="0"/>
              <a:t>4/5/25</a:t>
            </a:fld>
            <a:endParaRPr lang="en-US" dirty="0"/>
          </a:p>
        </p:txBody>
      </p:sp>
      <p:sp>
        <p:nvSpPr>
          <p:cNvPr id="4" name="Footer Placeholder 3">
            <a:extLst>
              <a:ext uri="{FF2B5EF4-FFF2-40B4-BE49-F238E27FC236}">
                <a16:creationId xmlns:a16="http://schemas.microsoft.com/office/drawing/2014/main" id="{C8A662FF-2BD0-42CC-81E0-E211BE360A8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857ECB1-26BD-4C91-A134-EC6F2CC72CE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FE5E4-E7AD-46D7-82A6-8E6D0CE600B6}" type="slidenum">
              <a:rPr lang="en-US" smtClean="0"/>
              <a:t>‹#›</a:t>
            </a:fld>
            <a:endParaRPr lang="en-US" dirty="0"/>
          </a:p>
        </p:txBody>
      </p:sp>
    </p:spTree>
    <p:extLst>
      <p:ext uri="{BB962C8B-B14F-4D97-AF65-F5344CB8AC3E}">
        <p14:creationId xmlns:p14="http://schemas.microsoft.com/office/powerpoint/2010/main" val="1382417877"/>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69CD52-EA80-42E8-964B-0DC3907FFC08}" type="datetimeFigureOut">
              <a:rPr lang="en-US" smtClean="0"/>
              <a:t>4/5/25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DF5DD2-187C-450F-BB87-F62B9ADB04D5}" type="slidenum">
              <a:rPr lang="en-US" smtClean="0"/>
              <a:t>‹#›</a:t>
            </a:fld>
            <a:endParaRPr lang="en-US" dirty="0"/>
          </a:p>
        </p:txBody>
      </p:sp>
    </p:spTree>
    <p:extLst>
      <p:ext uri="{BB962C8B-B14F-4D97-AF65-F5344CB8AC3E}">
        <p14:creationId xmlns:p14="http://schemas.microsoft.com/office/powerpoint/2010/main" val="35033387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89AF31C-6D63-451B-BE35-F1CE5A8D371B}"/>
              </a:ext>
            </a:extLst>
          </p:cNvPr>
          <p:cNvSpPr>
            <a:spLocks noGrp="1"/>
          </p:cNvSpPr>
          <p:nvPr>
            <p:ph type="ctrTitle" hasCustomPrompt="1"/>
          </p:nvPr>
        </p:nvSpPr>
        <p:spPr>
          <a:xfrm>
            <a:off x="735702" y="503497"/>
            <a:ext cx="4223000" cy="3845891"/>
          </a:xfrm>
        </p:spPr>
        <p:txBody>
          <a:bodyPr/>
          <a:lstStyle>
            <a:lvl1pPr>
              <a:defRPr sz="6000" b="1" spc="1500" baseline="0"/>
            </a:lvl1pPr>
          </a:lstStyle>
          <a:p>
            <a:pPr algn="l"/>
            <a:r>
              <a:rPr lang="en-US" dirty="0"/>
              <a:t>CLICK TO ADD TITLE</a:t>
            </a:r>
          </a:p>
        </p:txBody>
      </p:sp>
      <p:sp>
        <p:nvSpPr>
          <p:cNvPr id="17" name="Subtitle 2">
            <a:extLst>
              <a:ext uri="{FF2B5EF4-FFF2-40B4-BE49-F238E27FC236}">
                <a16:creationId xmlns:a16="http://schemas.microsoft.com/office/drawing/2014/main" id="{7D4FF1DD-E23B-4744-B517-0FC5587EC805}"/>
              </a:ext>
            </a:extLst>
          </p:cNvPr>
          <p:cNvSpPr>
            <a:spLocks noGrp="1"/>
          </p:cNvSpPr>
          <p:nvPr>
            <p:ph type="subTitle" idx="1" hasCustomPrompt="1"/>
          </p:nvPr>
        </p:nvSpPr>
        <p:spPr>
          <a:xfrm>
            <a:off x="735702" y="4441463"/>
            <a:ext cx="4223000" cy="1781123"/>
          </a:xfrm>
        </p:spPr>
        <p:txBody>
          <a:bodyPr/>
          <a:lstStyle>
            <a:lvl1pPr marL="0">
              <a:buNone/>
              <a:defRPr sz="2400" spc="400" baseline="0"/>
            </a:lvl1pPr>
          </a:lstStyle>
          <a:p>
            <a:pPr algn="l"/>
            <a:r>
              <a:rPr lang="en-US" dirty="0"/>
              <a:t>CLICK TO ADD SUBTITLE</a:t>
            </a:r>
          </a:p>
        </p:txBody>
      </p:sp>
      <p:sp>
        <p:nvSpPr>
          <p:cNvPr id="19" name="Graphic 212">
            <a:extLst>
              <a:ext uri="{FF2B5EF4-FFF2-40B4-BE49-F238E27FC236}">
                <a16:creationId xmlns:a16="http://schemas.microsoft.com/office/drawing/2014/main" id="{0E905E14-E19A-49A4-95B0-A4334F09DD52}"/>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0" name="Graphic 212">
            <a:extLst>
              <a:ext uri="{FF2B5EF4-FFF2-40B4-BE49-F238E27FC236}">
                <a16:creationId xmlns:a16="http://schemas.microsoft.com/office/drawing/2014/main" id="{F99F5C16-D21E-4159-9011-D83D6294542A}"/>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98" name="Picture Placeholder 197">
            <a:extLst>
              <a:ext uri="{FF2B5EF4-FFF2-40B4-BE49-F238E27FC236}">
                <a16:creationId xmlns:a16="http://schemas.microsoft.com/office/drawing/2014/main" id="{F9D3FB22-FF74-4855-A816-8D13507F1A88}"/>
              </a:ext>
            </a:extLst>
          </p:cNvPr>
          <p:cNvSpPr>
            <a:spLocks noGrp="1"/>
          </p:cNvSpPr>
          <p:nvPr>
            <p:ph type="pic" sz="quarter" idx="13" hasCustomPrompt="1"/>
          </p:nvPr>
        </p:nvSpPr>
        <p:spPr>
          <a:xfrm>
            <a:off x="5467894" y="587120"/>
            <a:ext cx="5290998" cy="5290998"/>
          </a:xfrm>
          <a:custGeom>
            <a:avLst/>
            <a:gdLst>
              <a:gd name="connsiteX0" fmla="*/ 2645499 w 5290998"/>
              <a:gd name="connsiteY0" fmla="*/ 0 h 5290998"/>
              <a:gd name="connsiteX1" fmla="*/ 5290998 w 5290998"/>
              <a:gd name="connsiteY1" fmla="*/ 2645499 h 5290998"/>
              <a:gd name="connsiteX2" fmla="*/ 2645499 w 5290998"/>
              <a:gd name="connsiteY2" fmla="*/ 5290998 h 5290998"/>
              <a:gd name="connsiteX3" fmla="*/ 0 w 5290998"/>
              <a:gd name="connsiteY3" fmla="*/ 2645499 h 5290998"/>
              <a:gd name="connsiteX4" fmla="*/ 2645499 w 5290998"/>
              <a:gd name="connsiteY4" fmla="*/ 0 h 5290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p:spPr>
        <p:txBody>
          <a:bodyPr wrap="square">
            <a:noAutofit/>
          </a:bodyPr>
          <a:lstStyle>
            <a:lvl1pPr algn="ctr">
              <a:buNone/>
              <a:defRPr/>
            </a:lvl1pPr>
          </a:lstStyle>
          <a:p>
            <a:r>
              <a:rPr lang="en-US" dirty="0"/>
              <a:t>Click to add photo</a:t>
            </a:r>
          </a:p>
        </p:txBody>
      </p:sp>
      <p:grpSp>
        <p:nvGrpSpPr>
          <p:cNvPr id="7" name="Graphic 190">
            <a:extLst>
              <a:ext uri="{FF2B5EF4-FFF2-40B4-BE49-F238E27FC236}">
                <a16:creationId xmlns:a16="http://schemas.microsoft.com/office/drawing/2014/main" id="{17EAC1B1-556C-4228-8079-3D901DC59A88}"/>
              </a:ext>
              <a:ext uri="{C183D7F6-B498-43B3-948B-1728B52AA6E4}">
                <adec:decorative xmlns:adec="http://schemas.microsoft.com/office/drawing/2017/decorative" val="1"/>
              </a:ext>
            </a:extLst>
          </p:cNvPr>
          <p:cNvGrpSpPr/>
          <p:nvPr userDrawn="1"/>
        </p:nvGrpSpPr>
        <p:grpSpPr>
          <a:xfrm>
            <a:off x="4958702" y="964250"/>
            <a:ext cx="1591731" cy="537747"/>
            <a:chOff x="2504802" y="1755501"/>
            <a:chExt cx="1591731" cy="537747"/>
          </a:xfrm>
          <a:solidFill>
            <a:schemeClr val="tx1"/>
          </a:solidFill>
        </p:grpSpPr>
        <p:sp>
          <p:nvSpPr>
            <p:cNvPr id="8" name="Freeform: Shape 7">
              <a:extLst>
                <a:ext uri="{FF2B5EF4-FFF2-40B4-BE49-F238E27FC236}">
                  <a16:creationId xmlns:a16="http://schemas.microsoft.com/office/drawing/2014/main" id="{00A0FE21-F756-4726-9EC7-46DFECEEA9C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B058B96D-C47B-4B24-BDCB-76960C6093C2}"/>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0" name="Graphic 4">
            <a:extLst>
              <a:ext uri="{FF2B5EF4-FFF2-40B4-BE49-F238E27FC236}">
                <a16:creationId xmlns:a16="http://schemas.microsoft.com/office/drawing/2014/main" id="{7058F75D-7E47-484C-A8EE-2222806808AB}"/>
              </a:ext>
              <a:ext uri="{C183D7F6-B498-43B3-948B-1728B52AA6E4}">
                <adec:decorative xmlns:adec="http://schemas.microsoft.com/office/drawing/2017/decorative" val="1"/>
              </a:ext>
            </a:extLst>
          </p:cNvPr>
          <p:cNvGrpSpPr/>
          <p:nvPr userDrawn="1"/>
        </p:nvGrpSpPr>
        <p:grpSpPr>
          <a:xfrm>
            <a:off x="9594816" y="4332008"/>
            <a:ext cx="1861481" cy="1861499"/>
            <a:chOff x="5734037" y="3067039"/>
            <a:chExt cx="724483" cy="724489"/>
          </a:xfrm>
          <a:solidFill>
            <a:schemeClr val="tx1"/>
          </a:solidFill>
        </p:grpSpPr>
        <p:sp>
          <p:nvSpPr>
            <p:cNvPr id="11" name="Freeform: Shape 10">
              <a:extLst>
                <a:ext uri="{FF2B5EF4-FFF2-40B4-BE49-F238E27FC236}">
                  <a16:creationId xmlns:a16="http://schemas.microsoft.com/office/drawing/2014/main" id="{F1AC0594-B604-4B5F-8735-5032813BC0B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CC76D1BD-7300-4354-BCA3-07E1D3ED20C7}"/>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DD9F6A88-7F99-4DBB-95B6-90D13BF6D6D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E50E3B4-971A-4855-9C0F-87C90BD703A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ADF73B02-8ED1-493F-BD6A-3884CA50ED5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2C8712CC-BAA8-4123-A8AB-B659FFA7B464}"/>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2DF71CDC-593D-45ED-A324-B6288F88EFCD}"/>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CCA641C0-F983-4E9C-89A5-4E177BC394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6770500E-AF98-4D78-A6FE-9B24BFC8BCC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12C4091D-60DA-42BB-989C-B9ADE5525C55}"/>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168590E5-C6C5-44A5-9C28-E0516B919B26}"/>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D7AA5261-59D2-4ED0-A2DA-395652A5C70D}"/>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AD9FFE92-A04B-4BE2-A938-B2675AE1E4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A2D6B82-69E6-428B-BF32-6ABF1DCBF39E}"/>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E2391CDF-0046-492E-9224-705121E92BA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4661FF79-5959-476B-8D56-5137DD91153A}"/>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5DD68B4F-AD2D-48FC-A01D-0589F0B15BC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0CE2168C-1A33-414B-B7F0-9188533278AD}"/>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20A0A7DC-BC4D-4658-905C-14DBA34206DD}"/>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9A197B0-B38E-4006-AE4C-5E1AFEE64B6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911798F5-39E5-4F5D-A832-451D9B45AA3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D9E60DA4-B7B2-4142-8B10-8414CFC3E4E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ED4CCCD2-6559-45FB-B74C-7DD51F558905}"/>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DDC2BEF-F322-4173-A403-106EED2F977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6611933B-49E7-46D2-88DB-CC46B84EA0BB}"/>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D26A659F-FEA4-4E9C-B74E-996BEF9BAF23}"/>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B7E01FF-EBD3-4B8F-9D28-2BEF788A1ECA}"/>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3FCADC36-D67A-4261-A9F3-C82E3F961AB5}"/>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DBDB8408-0CFF-4820-9C69-EB049E017A8E}"/>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180B22E1-999D-4EAE-8A3A-FB51E4D601FF}"/>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C472FB3F-9113-40FB-B184-A41C3CDC8FAD}"/>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92A10ABE-BF04-45F7-8D84-7BBE9A34DC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4B6CE03A-283C-4DDA-A450-BFD1FD41963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C8E8007A-8733-4C6C-B1FD-8DF1A6C1AF23}"/>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BC57FD03-B434-4A33-AE85-95F31E63AE5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E121A789-B48C-49DD-98FB-879911D2BA08}"/>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3073C7CF-979E-4BEC-983D-3D8BBB37DF1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7AD34EE0-D604-4366-86AC-0A827066E845}"/>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85F29D7-9277-414F-9BAD-29BFF7336A5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9A64418C-82A1-496D-B6FE-52CD0CD6CF1F}"/>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4D8AB15-4DC2-4740-946A-935B5528A6AA}"/>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F000FEC-BF88-43AA-991B-6D41B9D0AC97}"/>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330ACECF-61D6-4C22-AA82-C2BDD14F748B}"/>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81713DD5-B976-4481-AFB1-4DF6E405F2F4}"/>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BDED42A2-3A8B-4917-AA5F-4701CF55B06C}"/>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41FA0359-2B30-4C28-B9E3-7B860F27F7AF}"/>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08DB39A9-E0D4-4062-B61D-8F0291F9E262}"/>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7DC486B3-544A-47B1-B863-6850F1E6CC2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BBD7A989-1CD0-4707-94A2-D0DE6ABB450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4854C381-9625-44C6-B8C4-7A6E633427ED}"/>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A87D99B0-2F49-44C3-80EA-BE31161CBD8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A20E3370-A797-44AB-8EEB-028D67C302D5}"/>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2EEE4C8D-07ED-400A-A39C-9972431904D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CFB4C9CE-63F9-4607-A87D-FCC81E6C044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BBCEC67-B22C-432E-88CC-32FBBE738F5C}"/>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981E4161-0852-4BB4-937E-CF542BE145F4}"/>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C3F4CDB4-B460-436F-8935-7256EC8D8277}"/>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287381-4AC6-40FE-8B73-E5343B936CF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70CEB87-64E7-497A-9004-674EF56DB66B}"/>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AA83EE66-3B0A-40AA-B447-948D3629948E}"/>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3CE790E-1EBD-4FF2-ABA5-E9F9909B3C12}"/>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779390BB-7393-4A0C-A3C3-2F87CA36E50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51607083-A696-47D0-A23B-38DE4AFF7AC1}"/>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F4E8C456-7AE6-48DB-AB2B-2F5699DAE2B0}"/>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5C66ABC1-18DB-4060-BE7C-ABA9F534170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F602375B-D728-43C4-B0BB-6DC1BD80E85E}"/>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3F9707C-4543-44EB-BD69-F109896D90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662906B9-FB8C-4EB7-8A48-74429E0C9A41}"/>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1CFD115B-47BE-4B12-B634-5D02E38AB3EA}"/>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2E8D9F34-CDC5-4CBE-A13C-6A3756E5196A}"/>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F85CC0FE-CB51-488B-BE41-682BC3109E28}"/>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3169F838-03DE-4318-B3DA-EAD60079D3B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A3409050-4729-4D3D-A5F1-2B9EE1DA1A0D}"/>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235D7858-91A3-4A37-8A44-2745C5CF51A9}"/>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ACE45589-6512-4E12-8AF2-58097C53410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7378472F-639B-4781-9C3D-9971CBE6338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203117FB-3A1E-45EA-9FD9-C55376718100}"/>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88FD6B76-8922-4326-B4EF-224D0F84C1F3}"/>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20BD5AB4-F53C-41C7-A994-8C27AAC465C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5BF0B5EF-5225-434F-B111-6D27F4DEA52C}"/>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075C9704-75F3-4462-9D0A-71AA900E5BA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C95DF39F-F152-472F-8300-23665D5ECF8C}"/>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B230A2E4-CF3A-40B0-82D3-071FBBB4DC87}"/>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14F4EFE1-9FAE-4B22-826B-08FBDCE9CC4B}"/>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CDD6C517-57BE-46B7-8E72-C8C864024886}"/>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A3EB106C-FE6E-47B3-9C32-045FD059A5C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CB4E8BF7-B94B-47BD-A9B5-AFF3570C76E0}"/>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5A3A49C6-8C8C-42A9-AEAD-FE76067F839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8892BBF-F46F-4DEA-8D34-3C538865B994}"/>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42DBE679-46C1-4D6B-9190-B66FF7563ABF}"/>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6D80698F-E689-4561-9B1A-1B8D313AEF01}"/>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BED22A39-2211-4EAE-80B5-2A0800B3FBE7}"/>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D52B1A57-3DF6-4349-8A94-F1CA8F79E91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A3DDACCC-9A89-4A3E-8B8B-D3C062EA0A8C}"/>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DCFB23EC-77E1-454E-89A8-A9505579EA61}"/>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D311997D-5BCF-4D6F-9DA6-0A785957477B}"/>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07840B74-C9E0-4A04-96FF-AA02BCFDB0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87D3E292-5664-4793-BA90-21852910B63B}"/>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8C9E486E-3CA3-415B-8234-7C6636CD49C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C4A1881C-F2E0-4A98-9531-830ED84695B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9617FDA1-12E1-49C5-98B3-CF0EC51D3E8C}"/>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CE736797-BBA8-488E-9B8E-96141B31F87E}"/>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73D3F27-0A3D-4BF0-A29C-838DEB935C4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A1FF25D-1187-4216-AD04-F69565C8BCC7}"/>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D3F96302-FE92-4A2E-9414-DC957DF770C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346FC647-7685-4E4E-9B52-786EA9A156F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1BF63F78-A1EF-4B61-A6AA-C0362F554376}"/>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ED61726-4F2E-450C-AEE9-72871D6855C6}"/>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57E8AD24-B31D-454E-B2C8-33B7FAAB9F61}"/>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AA46020A-35C3-4894-A14C-D58A6DDFF9BE}"/>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8E785BAB-0F71-4BAB-8D7C-4C2BF12728C4}"/>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D1753E06-E6F0-4D65-BC47-0E47F399F44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E77E25CE-9710-4B73-AD5E-49A4DA075D23}"/>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281B070-7790-498A-BE64-AD6A8EED8C0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BDEA3D1C-E147-472E-85DA-E8AEB7644764}"/>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08B4F711-6F99-4E44-88A4-8345F466B2B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0401F175-D0DF-4BCA-9BE2-B992286B1593}"/>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72BED0ED-50C5-4726-B1B3-F7B58DD4C25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8D624348-F503-4817-9CA8-09F43150C5B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E05DE4EB-7FC0-45E8-A5A4-FE0C12A4D23C}"/>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380D6E47-DFA0-49F8-B8AC-45BECE747D45}"/>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B0355008-C2C8-4091-A461-DEDD212620A4}"/>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3A070C1D-423C-45EC-BABD-2AB764379E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ED6D6F88-6E0D-43A8-A572-C2A45D7E6D7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C7435BDD-8A00-43E8-B980-6745E1F84244}"/>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6B652F89-76D1-41E7-92CB-9A456A09BDA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105F5D2E-BDFE-4F13-82B3-12B50A630D0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3A273CB3-FB72-46BE-AD13-7FA701AEE95A}"/>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89CE35BE-CE0C-4893-B2C6-50678CC06FB2}"/>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8971D8C-C4B7-44D5-9AB4-858D5301EC31}"/>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5ACEE734-6DD7-46E2-A1A9-CEE34EDE6647}"/>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0740BF61-C964-49F9-AA06-1BAA78F8A1F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17A8C672-80A0-4CB1-9A69-285E6E2B835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8ED5360A-4B30-4716-A288-DC492291B70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64D4DB77-3361-44E4-85D9-73E2952D1A1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B87FFE29-EEE8-410A-B16D-A39D63B65DBD}"/>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7FFB4B78-2AC0-4AF4-8508-25122AC6DC06}"/>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4BDB7689-92D1-48E9-8290-59C80C65441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3A45B0ED-6D49-4BC2-A8C6-DCB8C47309D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4F2277B0-CA2C-4C4D-886E-A8BB5C3A6F5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58D4EC10-F99B-4BE4-89B6-834B1616867C}"/>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4D9035AB-20FC-4026-8475-CA8ECF6778B3}"/>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9020D706-6962-405A-8331-D597DC0D1A1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DF578D57-B7A5-4238-A263-2E65D253F46D}"/>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4FE956D7-DBF3-4CA6-88C5-20C156EF5F9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19632A64-B98F-4324-A376-137F2FBA92D4}"/>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141AA47A-2218-41A9-8E27-AF0652183A5F}"/>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475085E3-7E18-429A-82F9-A4DF606F56BD}"/>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A5E41EA3-AAF0-46A3-920B-9DBD36AE2E8D}"/>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683D64B3-0315-4624-8675-5B768069C714}"/>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52AB4059-8E15-4439-8B16-54ADF3358C4C}"/>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12184488-1E03-46C9-91F7-55AABB8D478A}"/>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A389773B-102C-4C8B-9C32-610AEEE77366}"/>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166BF649-A9F2-4B11-80D0-32DF3F5A323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61EB4D7B-F497-4FBF-8130-E4ECF28F8BA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D883741A-5097-469D-A7A9-C743F80ECBD5}"/>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FC3A26E3-D2A0-40FC-9A92-B6238BB11570}"/>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2087A775-76DD-4F9C-B8E5-86EB3BF366D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6D846DE1-54E3-4C00-B45A-553B7F3FD30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ABBF9824-3B15-4F04-8C4E-09B799538C4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01B5C75E-CCEF-4EEA-859D-4C251F3AE97C}"/>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A254139D-5D72-478D-89BE-DBC64CD27C88}"/>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71EFFC33-CB59-469A-AE58-5CA89469EE80}"/>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C0D017A2-9FAB-4DFD-9624-E10B7C0C1673}"/>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DADC6512-13AB-4407-937C-A389D565FCD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1CEFC24B-FFC2-47B3-BD7A-7CABF1AE4D9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F0C49246-6A98-4333-949E-46BDAD9321B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F707CE6A-7685-4D70-813E-6D2B46FBB41B}"/>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9110FD0D-D3A6-4760-8827-B70ADFC98296}"/>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545414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F02A036E-555E-452E-A03E-C23B0204B568}"/>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8" name="Freeform: Shape 17">
              <a:extLst>
                <a:ext uri="{FF2B5EF4-FFF2-40B4-BE49-F238E27FC236}">
                  <a16:creationId xmlns:a16="http://schemas.microsoft.com/office/drawing/2014/main" id="{D022D41B-79E8-48CF-B2C1-81682892F7AB}"/>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B3C39C16-6EA8-4E23-96CD-35016A14A657}"/>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34" name="Group 33">
            <a:extLst>
              <a:ext uri="{FF2B5EF4-FFF2-40B4-BE49-F238E27FC236}">
                <a16:creationId xmlns:a16="http://schemas.microsoft.com/office/drawing/2014/main" id="{88349EA7-4C35-41B7-ADAE-D5A8A2B6B935}"/>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6" name="Freeform: Shape 15">
              <a:extLst>
                <a:ext uri="{FF2B5EF4-FFF2-40B4-BE49-F238E27FC236}">
                  <a16:creationId xmlns:a16="http://schemas.microsoft.com/office/drawing/2014/main" id="{40BB9AE5-B3F9-4910-8739-DCBEE4532722}"/>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1" name="Freeform: Shape 20">
              <a:extLst>
                <a:ext uri="{FF2B5EF4-FFF2-40B4-BE49-F238E27FC236}">
                  <a16:creationId xmlns:a16="http://schemas.microsoft.com/office/drawing/2014/main" id="{03E19069-8C91-4A11-ABFB-54DACDBFBB11}"/>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sp>
        <p:nvSpPr>
          <p:cNvPr id="40" name="Title 1">
            <a:extLst>
              <a:ext uri="{FF2B5EF4-FFF2-40B4-BE49-F238E27FC236}">
                <a16:creationId xmlns:a16="http://schemas.microsoft.com/office/drawing/2014/main" id="{5DFCC9E4-D2C1-4336-ADFB-27826CD054DE}"/>
              </a:ext>
            </a:extLst>
          </p:cNvPr>
          <p:cNvSpPr>
            <a:spLocks noGrp="1"/>
          </p:cNvSpPr>
          <p:nvPr>
            <p:ph type="title" hasCustomPrompt="1"/>
          </p:nvPr>
        </p:nvSpPr>
        <p:spPr>
          <a:xfrm>
            <a:off x="1691324" y="358614"/>
            <a:ext cx="7710127" cy="1044058"/>
          </a:xfrm>
        </p:spPr>
        <p:txBody>
          <a:bodyPr anchor="t"/>
          <a:lstStyle>
            <a:lvl1pPr>
              <a:defRPr/>
            </a:lvl1pPr>
          </a:lstStyle>
          <a:p>
            <a:r>
              <a:rPr lang="en-US" dirty="0"/>
              <a:t>Click to add title</a:t>
            </a:r>
          </a:p>
        </p:txBody>
      </p:sp>
      <p:sp>
        <p:nvSpPr>
          <p:cNvPr id="35" name="Text Placeholder 23">
            <a:extLst>
              <a:ext uri="{FF2B5EF4-FFF2-40B4-BE49-F238E27FC236}">
                <a16:creationId xmlns:a16="http://schemas.microsoft.com/office/drawing/2014/main" id="{0F74E023-C0D5-41E7-919F-5C8B489C6509}"/>
              </a:ext>
            </a:extLst>
          </p:cNvPr>
          <p:cNvSpPr>
            <a:spLocks noGrp="1"/>
          </p:cNvSpPr>
          <p:nvPr>
            <p:ph type="body" sz="quarter" idx="13" hasCustomPrompt="1"/>
          </p:nvPr>
        </p:nvSpPr>
        <p:spPr>
          <a:xfrm>
            <a:off x="1691325" y="1765954"/>
            <a:ext cx="4307160" cy="518874"/>
          </a:xfrm>
        </p:spPr>
        <p:txBody>
          <a:bodyPr/>
          <a:lstStyle>
            <a:lvl1pPr>
              <a:buNone/>
              <a:defRPr b="1"/>
            </a:lvl1pPr>
          </a:lstStyle>
          <a:p>
            <a:pPr lvl="0"/>
            <a:r>
              <a:rPr lang="en-US" dirty="0"/>
              <a:t>Click to add title</a:t>
            </a:r>
          </a:p>
        </p:txBody>
      </p:sp>
      <p:sp>
        <p:nvSpPr>
          <p:cNvPr id="36" name="Text Placeholder 25">
            <a:extLst>
              <a:ext uri="{FF2B5EF4-FFF2-40B4-BE49-F238E27FC236}">
                <a16:creationId xmlns:a16="http://schemas.microsoft.com/office/drawing/2014/main" id="{DFEFE027-FE1B-489A-A696-4FD8C4E65652}"/>
              </a:ext>
            </a:extLst>
          </p:cNvPr>
          <p:cNvSpPr>
            <a:spLocks noGrp="1"/>
          </p:cNvSpPr>
          <p:nvPr>
            <p:ph type="body" sz="quarter" idx="14" hasCustomPrompt="1"/>
          </p:nvPr>
        </p:nvSpPr>
        <p:spPr>
          <a:xfrm>
            <a:off x="1691325" y="2417734"/>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37" name="Text Placeholder 23">
            <a:extLst>
              <a:ext uri="{FF2B5EF4-FFF2-40B4-BE49-F238E27FC236}">
                <a16:creationId xmlns:a16="http://schemas.microsoft.com/office/drawing/2014/main" id="{3DB0FA80-1E07-4384-94AE-AC639E42FC7E}"/>
              </a:ext>
            </a:extLst>
          </p:cNvPr>
          <p:cNvSpPr>
            <a:spLocks noGrp="1"/>
          </p:cNvSpPr>
          <p:nvPr>
            <p:ph type="body" sz="quarter" idx="15" hasCustomPrompt="1"/>
          </p:nvPr>
        </p:nvSpPr>
        <p:spPr>
          <a:xfrm>
            <a:off x="6317484" y="1765954"/>
            <a:ext cx="4307160" cy="518874"/>
          </a:xfrm>
        </p:spPr>
        <p:txBody>
          <a:bodyPr/>
          <a:lstStyle>
            <a:lvl1pPr>
              <a:buNone/>
              <a:defRPr b="1"/>
            </a:lvl1pPr>
          </a:lstStyle>
          <a:p>
            <a:pPr lvl="0"/>
            <a:r>
              <a:rPr lang="en-US" dirty="0"/>
              <a:t>Click to add title</a:t>
            </a:r>
          </a:p>
        </p:txBody>
      </p:sp>
      <p:sp>
        <p:nvSpPr>
          <p:cNvPr id="38" name="Text Placeholder 25">
            <a:extLst>
              <a:ext uri="{FF2B5EF4-FFF2-40B4-BE49-F238E27FC236}">
                <a16:creationId xmlns:a16="http://schemas.microsoft.com/office/drawing/2014/main" id="{99C1CF62-099A-440A-BEFC-058944B90845}"/>
              </a:ext>
            </a:extLst>
          </p:cNvPr>
          <p:cNvSpPr>
            <a:spLocks noGrp="1"/>
          </p:cNvSpPr>
          <p:nvPr>
            <p:ph type="body" sz="quarter" idx="16" hasCustomPrompt="1"/>
          </p:nvPr>
        </p:nvSpPr>
        <p:spPr>
          <a:xfrm>
            <a:off x="6317484" y="2417734"/>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5" name="Date Placeholder 178">
            <a:extLst>
              <a:ext uri="{FF2B5EF4-FFF2-40B4-BE49-F238E27FC236}">
                <a16:creationId xmlns:a16="http://schemas.microsoft.com/office/drawing/2014/main" id="{D233886F-CB8B-488F-AC80-91A3C6FC6812}"/>
              </a:ext>
            </a:extLst>
          </p:cNvPr>
          <p:cNvSpPr>
            <a:spLocks noGrp="1"/>
          </p:cNvSpPr>
          <p:nvPr>
            <p:ph type="dt" sz="half" idx="10"/>
          </p:nvPr>
        </p:nvSpPr>
        <p:spPr>
          <a:xfrm>
            <a:off x="838200" y="6356350"/>
            <a:ext cx="2743200" cy="365125"/>
          </a:xfrm>
        </p:spPr>
        <p:txBody>
          <a:bodyPr/>
          <a:lstStyle/>
          <a:p>
            <a:r>
              <a:rPr lang="en-US" dirty="0"/>
              <a:t>2/1/XXXXX</a:t>
            </a:r>
          </a:p>
        </p:txBody>
      </p:sp>
      <p:sp>
        <p:nvSpPr>
          <p:cNvPr id="26" name="Footer Placeholder 179">
            <a:extLst>
              <a:ext uri="{FF2B5EF4-FFF2-40B4-BE49-F238E27FC236}">
                <a16:creationId xmlns:a16="http://schemas.microsoft.com/office/drawing/2014/main" id="{31C750C1-1A40-46E0-B48D-F1D78058D722}"/>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3" name="Slide Number Placeholder 180">
            <a:extLst>
              <a:ext uri="{FF2B5EF4-FFF2-40B4-BE49-F238E27FC236}">
                <a16:creationId xmlns:a16="http://schemas.microsoft.com/office/drawing/2014/main" id="{8FDDDBE7-8A2B-4ABD-AA8A-56DAFD0C8665}"/>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p>
        </p:txBody>
      </p:sp>
      <p:grpSp>
        <p:nvGrpSpPr>
          <p:cNvPr id="56" name="Group 55">
            <a:extLst>
              <a:ext uri="{FF2B5EF4-FFF2-40B4-BE49-F238E27FC236}">
                <a16:creationId xmlns:a16="http://schemas.microsoft.com/office/drawing/2014/main" id="{094A3771-4C60-4CFE-8E9E-37289AB0317E}"/>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4" name="Graphic 185">
              <a:extLst>
                <a:ext uri="{FF2B5EF4-FFF2-40B4-BE49-F238E27FC236}">
                  <a16:creationId xmlns:a16="http://schemas.microsoft.com/office/drawing/2014/main" id="{82CA434A-3484-456D-AE0D-D55E9CABFA96}"/>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45" name="Freeform: Shape 44">
                <a:extLst>
                  <a:ext uri="{FF2B5EF4-FFF2-40B4-BE49-F238E27FC236}">
                    <a16:creationId xmlns:a16="http://schemas.microsoft.com/office/drawing/2014/main" id="{1207C719-43F0-4665-8018-8838DD423DA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BC5E6BE1-0377-492E-8C35-C9751467B64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A539B71-0508-4FCA-9C39-AEC6A2EA999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8C5469B1-9998-4419-9D88-48A73CF4B76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CD09A9A1-8B7A-428A-825F-54D38DDB316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50" name="Graphic 185">
              <a:extLst>
                <a:ext uri="{FF2B5EF4-FFF2-40B4-BE49-F238E27FC236}">
                  <a16:creationId xmlns:a16="http://schemas.microsoft.com/office/drawing/2014/main" id="{D4D999BA-0F0D-4C71-9EBD-B63A0BEAD62B}"/>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51" name="Freeform: Shape 50">
                <a:extLst>
                  <a:ext uri="{FF2B5EF4-FFF2-40B4-BE49-F238E27FC236}">
                    <a16:creationId xmlns:a16="http://schemas.microsoft.com/office/drawing/2014/main" id="{FDE4F78B-7D0A-4A9C-8A51-279A4EE2983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45979898-184B-4CB1-A3A0-FD02604EAD01}"/>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65087BF-15DB-40DB-AFFA-F8401659A2F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626290F3-DCED-4500-B758-5F184B3CEF1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AF7E19E5-76ED-4A38-BB6F-CBF416DA8A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3961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588BAEF-9B22-4B78-838B-7DC11C0EA2C4}"/>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6" name="Freeform: Shape 15">
              <a:extLst>
                <a:ext uri="{FF2B5EF4-FFF2-40B4-BE49-F238E27FC236}">
                  <a16:creationId xmlns:a16="http://schemas.microsoft.com/office/drawing/2014/main" id="{420212D7-7787-4FFC-B8D9-35F729D185FA}"/>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7" name="Freeform: Shape 16">
              <a:extLst>
                <a:ext uri="{FF2B5EF4-FFF2-40B4-BE49-F238E27FC236}">
                  <a16:creationId xmlns:a16="http://schemas.microsoft.com/office/drawing/2014/main" id="{67577D49-4464-484D-8792-C20C8556A145}"/>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18" name="Group 17">
            <a:extLst>
              <a:ext uri="{FF2B5EF4-FFF2-40B4-BE49-F238E27FC236}">
                <a16:creationId xmlns:a16="http://schemas.microsoft.com/office/drawing/2014/main" id="{CFF06135-5FEE-41FD-9B18-A0441D2A7B3B}"/>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9" name="Freeform: Shape 18">
              <a:extLst>
                <a:ext uri="{FF2B5EF4-FFF2-40B4-BE49-F238E27FC236}">
                  <a16:creationId xmlns:a16="http://schemas.microsoft.com/office/drawing/2014/main" id="{53AEB7B2-43A7-459D-9CFA-1C75B3351CC6}"/>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0" name="Freeform: Shape 19">
              <a:extLst>
                <a:ext uri="{FF2B5EF4-FFF2-40B4-BE49-F238E27FC236}">
                  <a16:creationId xmlns:a16="http://schemas.microsoft.com/office/drawing/2014/main" id="{FA095D62-486F-47DD-A58F-7F4BE6617E8E}"/>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sp>
        <p:nvSpPr>
          <p:cNvPr id="37" name="Title 1">
            <a:extLst>
              <a:ext uri="{FF2B5EF4-FFF2-40B4-BE49-F238E27FC236}">
                <a16:creationId xmlns:a16="http://schemas.microsoft.com/office/drawing/2014/main" id="{A4FD0935-8B36-453D-B28E-23C060B3E273}"/>
              </a:ext>
            </a:extLst>
          </p:cNvPr>
          <p:cNvSpPr>
            <a:spLocks noGrp="1"/>
          </p:cNvSpPr>
          <p:nvPr>
            <p:ph type="title" hasCustomPrompt="1"/>
          </p:nvPr>
        </p:nvSpPr>
        <p:spPr>
          <a:xfrm>
            <a:off x="1691324" y="358614"/>
            <a:ext cx="7710127" cy="1044058"/>
          </a:xfrm>
        </p:spPr>
        <p:txBody>
          <a:bodyPr anchor="t"/>
          <a:lstStyle>
            <a:lvl1pPr>
              <a:defRPr/>
            </a:lvl1pPr>
          </a:lstStyle>
          <a:p>
            <a:r>
              <a:rPr lang="en-US" dirty="0"/>
              <a:t>Click to add title</a:t>
            </a:r>
          </a:p>
        </p:txBody>
      </p:sp>
      <p:sp>
        <p:nvSpPr>
          <p:cNvPr id="38" name="Text Placeholder 23">
            <a:extLst>
              <a:ext uri="{FF2B5EF4-FFF2-40B4-BE49-F238E27FC236}">
                <a16:creationId xmlns:a16="http://schemas.microsoft.com/office/drawing/2014/main" id="{FD196DEF-9124-464A-BE20-4F758F4E31C4}"/>
              </a:ext>
            </a:extLst>
          </p:cNvPr>
          <p:cNvSpPr>
            <a:spLocks noGrp="1"/>
          </p:cNvSpPr>
          <p:nvPr>
            <p:ph type="body" sz="quarter" idx="13" hasCustomPrompt="1"/>
          </p:nvPr>
        </p:nvSpPr>
        <p:spPr>
          <a:xfrm>
            <a:off x="470103" y="1758956"/>
            <a:ext cx="3534208" cy="518874"/>
          </a:xfrm>
        </p:spPr>
        <p:txBody>
          <a:bodyPr/>
          <a:lstStyle>
            <a:lvl1pPr>
              <a:buNone/>
              <a:defRPr b="1"/>
            </a:lvl1pPr>
          </a:lstStyle>
          <a:p>
            <a:pPr lvl="0"/>
            <a:r>
              <a:rPr lang="en-US" dirty="0"/>
              <a:t>Click to add title</a:t>
            </a:r>
          </a:p>
        </p:txBody>
      </p:sp>
      <p:sp>
        <p:nvSpPr>
          <p:cNvPr id="39" name="Text Placeholder 25">
            <a:extLst>
              <a:ext uri="{FF2B5EF4-FFF2-40B4-BE49-F238E27FC236}">
                <a16:creationId xmlns:a16="http://schemas.microsoft.com/office/drawing/2014/main" id="{A0F85BB1-4795-429F-8AC3-DACE25FEB6F3}"/>
              </a:ext>
            </a:extLst>
          </p:cNvPr>
          <p:cNvSpPr>
            <a:spLocks noGrp="1"/>
          </p:cNvSpPr>
          <p:nvPr>
            <p:ph type="body" sz="quarter" idx="14" hasCustomPrompt="1"/>
          </p:nvPr>
        </p:nvSpPr>
        <p:spPr>
          <a:xfrm>
            <a:off x="470103"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40" name="Text Placeholder 23">
            <a:extLst>
              <a:ext uri="{FF2B5EF4-FFF2-40B4-BE49-F238E27FC236}">
                <a16:creationId xmlns:a16="http://schemas.microsoft.com/office/drawing/2014/main" id="{68F13C61-FEA2-4F84-ADB4-B072944A1F2E}"/>
              </a:ext>
            </a:extLst>
          </p:cNvPr>
          <p:cNvSpPr>
            <a:spLocks noGrp="1"/>
          </p:cNvSpPr>
          <p:nvPr>
            <p:ph type="body" sz="quarter" idx="15" hasCustomPrompt="1"/>
          </p:nvPr>
        </p:nvSpPr>
        <p:spPr>
          <a:xfrm>
            <a:off x="4322520" y="1758956"/>
            <a:ext cx="3534208" cy="518874"/>
          </a:xfrm>
        </p:spPr>
        <p:txBody>
          <a:bodyPr/>
          <a:lstStyle>
            <a:lvl1pPr>
              <a:buNone/>
              <a:defRPr b="1"/>
            </a:lvl1pPr>
          </a:lstStyle>
          <a:p>
            <a:pPr lvl="0"/>
            <a:r>
              <a:rPr lang="en-US" dirty="0"/>
              <a:t>Click to add title</a:t>
            </a:r>
          </a:p>
        </p:txBody>
      </p:sp>
      <p:sp>
        <p:nvSpPr>
          <p:cNvPr id="41" name="Text Placeholder 25">
            <a:extLst>
              <a:ext uri="{FF2B5EF4-FFF2-40B4-BE49-F238E27FC236}">
                <a16:creationId xmlns:a16="http://schemas.microsoft.com/office/drawing/2014/main" id="{0931B5D4-0C97-40D5-93AF-A0CA590E8FE7}"/>
              </a:ext>
            </a:extLst>
          </p:cNvPr>
          <p:cNvSpPr>
            <a:spLocks noGrp="1"/>
          </p:cNvSpPr>
          <p:nvPr>
            <p:ph type="body" sz="quarter" idx="16" hasCustomPrompt="1"/>
          </p:nvPr>
        </p:nvSpPr>
        <p:spPr>
          <a:xfrm>
            <a:off x="4322520"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42" name="Text Placeholder 23">
            <a:extLst>
              <a:ext uri="{FF2B5EF4-FFF2-40B4-BE49-F238E27FC236}">
                <a16:creationId xmlns:a16="http://schemas.microsoft.com/office/drawing/2014/main" id="{57C721C7-54E7-4F91-AC64-A6CB4A58FBAC}"/>
              </a:ext>
            </a:extLst>
          </p:cNvPr>
          <p:cNvSpPr>
            <a:spLocks noGrp="1"/>
          </p:cNvSpPr>
          <p:nvPr>
            <p:ph type="body" sz="quarter" idx="17" hasCustomPrompt="1"/>
          </p:nvPr>
        </p:nvSpPr>
        <p:spPr>
          <a:xfrm>
            <a:off x="8174937" y="1758956"/>
            <a:ext cx="3534208" cy="518874"/>
          </a:xfrm>
        </p:spPr>
        <p:txBody>
          <a:bodyPr/>
          <a:lstStyle>
            <a:lvl1pPr>
              <a:buNone/>
              <a:defRPr b="1"/>
            </a:lvl1pPr>
          </a:lstStyle>
          <a:p>
            <a:pPr lvl="0"/>
            <a:r>
              <a:rPr lang="en-US" dirty="0"/>
              <a:t>Click to add title</a:t>
            </a:r>
          </a:p>
        </p:txBody>
      </p:sp>
      <p:sp>
        <p:nvSpPr>
          <p:cNvPr id="43" name="Text Placeholder 25">
            <a:extLst>
              <a:ext uri="{FF2B5EF4-FFF2-40B4-BE49-F238E27FC236}">
                <a16:creationId xmlns:a16="http://schemas.microsoft.com/office/drawing/2014/main" id="{6F350A6E-AE98-42CD-9742-7F116F9AF609}"/>
              </a:ext>
            </a:extLst>
          </p:cNvPr>
          <p:cNvSpPr>
            <a:spLocks noGrp="1"/>
          </p:cNvSpPr>
          <p:nvPr>
            <p:ph type="body" sz="quarter" idx="18" hasCustomPrompt="1"/>
          </p:nvPr>
        </p:nvSpPr>
        <p:spPr>
          <a:xfrm>
            <a:off x="8174937"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4" name="Date Placeholder 178">
            <a:extLst>
              <a:ext uri="{FF2B5EF4-FFF2-40B4-BE49-F238E27FC236}">
                <a16:creationId xmlns:a16="http://schemas.microsoft.com/office/drawing/2014/main" id="{C04F291D-0D54-49CD-9169-A039D453D8C7}"/>
              </a:ext>
            </a:extLst>
          </p:cNvPr>
          <p:cNvSpPr>
            <a:spLocks noGrp="1"/>
          </p:cNvSpPr>
          <p:nvPr>
            <p:ph type="dt" sz="half" idx="10"/>
          </p:nvPr>
        </p:nvSpPr>
        <p:spPr>
          <a:xfrm>
            <a:off x="838200" y="6356350"/>
            <a:ext cx="2743200" cy="365125"/>
          </a:xfrm>
        </p:spPr>
        <p:txBody>
          <a:bodyPr/>
          <a:lstStyle/>
          <a:p>
            <a:r>
              <a:rPr lang="en-US" dirty="0"/>
              <a:t>2/1/XXXXX</a:t>
            </a:r>
          </a:p>
        </p:txBody>
      </p:sp>
      <p:sp>
        <p:nvSpPr>
          <p:cNvPr id="25" name="Footer Placeholder 179">
            <a:extLst>
              <a:ext uri="{FF2B5EF4-FFF2-40B4-BE49-F238E27FC236}">
                <a16:creationId xmlns:a16="http://schemas.microsoft.com/office/drawing/2014/main" id="{0625F097-2116-4450-AC09-0BB7311D0E76}"/>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2" name="Slide Number Placeholder 180">
            <a:extLst>
              <a:ext uri="{FF2B5EF4-FFF2-40B4-BE49-F238E27FC236}">
                <a16:creationId xmlns:a16="http://schemas.microsoft.com/office/drawing/2014/main" id="{5936DA3D-F2F0-4997-A41B-0FE9AFEDC22E}"/>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p>
        </p:txBody>
      </p:sp>
      <p:grpSp>
        <p:nvGrpSpPr>
          <p:cNvPr id="44" name="Group 43">
            <a:extLst>
              <a:ext uri="{FF2B5EF4-FFF2-40B4-BE49-F238E27FC236}">
                <a16:creationId xmlns:a16="http://schemas.microsoft.com/office/drawing/2014/main" id="{2AC563FF-7AA4-42A5-8F4E-9C62398C16A5}"/>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5" name="Graphic 185">
              <a:extLst>
                <a:ext uri="{FF2B5EF4-FFF2-40B4-BE49-F238E27FC236}">
                  <a16:creationId xmlns:a16="http://schemas.microsoft.com/office/drawing/2014/main" id="{2F57252D-B141-4A8D-A8E0-321B5580CF62}"/>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52" name="Freeform: Shape 51">
                <a:extLst>
                  <a:ext uri="{FF2B5EF4-FFF2-40B4-BE49-F238E27FC236}">
                    <a16:creationId xmlns:a16="http://schemas.microsoft.com/office/drawing/2014/main" id="{297FCD16-1C56-4DA4-B8C9-51BFC88A889B}"/>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7497B0E-345C-4CE9-99D5-BE1A7B8D172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E669A919-E94D-4EBD-9BEF-E0D88107D0EB}"/>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D1BA1768-AECB-478D-8E11-2C1B926C120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3DC23997-45DE-4735-AC40-8284598C4E7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46" name="Graphic 185">
              <a:extLst>
                <a:ext uri="{FF2B5EF4-FFF2-40B4-BE49-F238E27FC236}">
                  <a16:creationId xmlns:a16="http://schemas.microsoft.com/office/drawing/2014/main" id="{C4D33E31-7264-4B2D-B2DD-12BE09194094}"/>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47" name="Freeform: Shape 46">
                <a:extLst>
                  <a:ext uri="{FF2B5EF4-FFF2-40B4-BE49-F238E27FC236}">
                    <a16:creationId xmlns:a16="http://schemas.microsoft.com/office/drawing/2014/main" id="{06E4DFCB-D813-48EA-886A-E63C75F2551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88750DAC-820B-45EB-8027-61B308D93D68}"/>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77CDEC08-9D69-429D-B9FE-8CD9D1808BA8}"/>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FA1D2AF9-5184-4BCB-9C38-AED1CF745378}"/>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DAF345D8-C962-4DCF-9681-C4051FBDF1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1309511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23" name="Graphic 185">
            <a:extLst>
              <a:ext uri="{FF2B5EF4-FFF2-40B4-BE49-F238E27FC236}">
                <a16:creationId xmlns:a16="http://schemas.microsoft.com/office/drawing/2014/main" id="{03C23AC4-0E0E-4B04-94AB-656B79835708}"/>
              </a:ext>
              <a:ext uri="{C183D7F6-B498-43B3-948B-1728B52AA6E4}">
                <adec:decorative xmlns:adec="http://schemas.microsoft.com/office/drawing/2017/decorative" val="1"/>
              </a:ext>
            </a:extLst>
          </p:cNvPr>
          <p:cNvGrpSpPr/>
          <p:nvPr userDrawn="1"/>
        </p:nvGrpSpPr>
        <p:grpSpPr>
          <a:xfrm>
            <a:off x="5150984" y="5322067"/>
            <a:ext cx="1054467" cy="469689"/>
            <a:chOff x="9841624" y="4115729"/>
            <a:chExt cx="602170" cy="268223"/>
          </a:xfrm>
          <a:solidFill>
            <a:schemeClr val="tx1"/>
          </a:solidFill>
        </p:grpSpPr>
        <p:sp>
          <p:nvSpPr>
            <p:cNvPr id="24" name="Freeform: Shape 23">
              <a:extLst>
                <a:ext uri="{FF2B5EF4-FFF2-40B4-BE49-F238E27FC236}">
                  <a16:creationId xmlns:a16="http://schemas.microsoft.com/office/drawing/2014/main" id="{264AAD27-15A5-42BC-BF66-178316D4A9B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28151D8B-16F6-4DFA-84A7-74C1CA765C4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9928ED69-CA55-4819-B094-40A5461EF35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C19F1DB6-063C-4ACD-8F9E-7C75D4EB3F3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A871AB0B-7EF1-42FC-B508-B3FC6DF4063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7" name="Title 1">
            <a:extLst>
              <a:ext uri="{FF2B5EF4-FFF2-40B4-BE49-F238E27FC236}">
                <a16:creationId xmlns:a16="http://schemas.microsoft.com/office/drawing/2014/main" id="{1F761865-6361-457C-9D13-6D8F084B21B5}"/>
              </a:ext>
            </a:extLst>
          </p:cNvPr>
          <p:cNvSpPr>
            <a:spLocks noGrp="1"/>
          </p:cNvSpPr>
          <p:nvPr>
            <p:ph type="title" hasCustomPrompt="1"/>
          </p:nvPr>
        </p:nvSpPr>
        <p:spPr>
          <a:xfrm>
            <a:off x="6562063" y="401247"/>
            <a:ext cx="4617803" cy="1154400"/>
          </a:xfrm>
        </p:spPr>
        <p:txBody>
          <a:bodyPr anchor="b"/>
          <a:lstStyle>
            <a:lvl1pPr>
              <a:defRPr/>
            </a:lvl1pPr>
          </a:lstStyle>
          <a:p>
            <a:r>
              <a:rPr lang="en-US" dirty="0"/>
              <a:t>Click to add title</a:t>
            </a:r>
          </a:p>
        </p:txBody>
      </p:sp>
      <p:sp>
        <p:nvSpPr>
          <p:cNvPr id="32" name="Picture Placeholder 31">
            <a:extLst>
              <a:ext uri="{FF2B5EF4-FFF2-40B4-BE49-F238E27FC236}">
                <a16:creationId xmlns:a16="http://schemas.microsoft.com/office/drawing/2014/main" id="{961125EE-E1B2-4624-A70D-CA37680B140A}"/>
              </a:ext>
            </a:extLst>
          </p:cNvPr>
          <p:cNvSpPr>
            <a:spLocks noGrp="1"/>
          </p:cNvSpPr>
          <p:nvPr>
            <p:ph type="pic" sz="quarter" idx="13" hasCustomPrompt="1"/>
          </p:nvPr>
        </p:nvSpPr>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txBody>
          <a:bodyPr wrap="square" anchor="ctr">
            <a:noAutofit/>
          </a:bodyPr>
          <a:lstStyle>
            <a:lvl1pPr algn="ctr">
              <a:buNone/>
              <a:defRPr/>
            </a:lvl1pPr>
          </a:lstStyle>
          <a:p>
            <a:r>
              <a:rPr lang="en-US" dirty="0"/>
              <a:t>Click to add photo</a:t>
            </a:r>
          </a:p>
        </p:txBody>
      </p:sp>
      <p:sp>
        <p:nvSpPr>
          <p:cNvPr id="35" name="Picture Placeholder 34">
            <a:extLst>
              <a:ext uri="{FF2B5EF4-FFF2-40B4-BE49-F238E27FC236}">
                <a16:creationId xmlns:a16="http://schemas.microsoft.com/office/drawing/2014/main" id="{BEDC59BC-2638-4FC0-B7A9-40AC4E437E1A}"/>
              </a:ext>
            </a:extLst>
          </p:cNvPr>
          <p:cNvSpPr>
            <a:spLocks noGrp="1"/>
          </p:cNvSpPr>
          <p:nvPr>
            <p:ph type="pic" sz="quarter" idx="14" hasCustomPrompt="1"/>
          </p:nvPr>
        </p:nvSpPr>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txBody>
          <a:bodyPr wrap="square" anchor="ctr">
            <a:noAutofit/>
          </a:bodyPr>
          <a:lstStyle>
            <a:lvl1pPr marL="0" algn="ctr">
              <a:buNone/>
              <a:defRPr/>
            </a:lvl1pPr>
          </a:lstStyle>
          <a:p>
            <a:r>
              <a:rPr lang="en-US" dirty="0"/>
              <a:t>Click to add photo</a:t>
            </a:r>
          </a:p>
        </p:txBody>
      </p:sp>
      <p:sp>
        <p:nvSpPr>
          <p:cNvPr id="38" name="Picture Placeholder 37">
            <a:extLst>
              <a:ext uri="{FF2B5EF4-FFF2-40B4-BE49-F238E27FC236}">
                <a16:creationId xmlns:a16="http://schemas.microsoft.com/office/drawing/2014/main" id="{5AF1A638-9A7A-4550-A710-9678AFAA6BD3}"/>
              </a:ext>
            </a:extLst>
          </p:cNvPr>
          <p:cNvSpPr>
            <a:spLocks noGrp="1"/>
          </p:cNvSpPr>
          <p:nvPr>
            <p:ph type="pic" sz="quarter" idx="15" hasCustomPrompt="1"/>
          </p:nvPr>
        </p:nvSpPr>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txBody>
          <a:bodyPr wrap="square" anchor="ctr">
            <a:noAutofit/>
          </a:bodyPr>
          <a:lstStyle>
            <a:lvl1pPr algn="ctr">
              <a:buNone/>
              <a:defRPr/>
            </a:lvl1pPr>
          </a:lstStyle>
          <a:p>
            <a:r>
              <a:rPr lang="en-US" dirty="0"/>
              <a:t>Click to add photo</a:t>
            </a:r>
          </a:p>
        </p:txBody>
      </p:sp>
      <p:grpSp>
        <p:nvGrpSpPr>
          <p:cNvPr id="8" name="Group 7">
            <a:extLst>
              <a:ext uri="{FF2B5EF4-FFF2-40B4-BE49-F238E27FC236}">
                <a16:creationId xmlns:a16="http://schemas.microsoft.com/office/drawing/2014/main" id="{3210EA05-DF52-42EC-BE02-1A684F299F20}"/>
              </a:ext>
              <a:ext uri="{C183D7F6-B498-43B3-948B-1728B52AA6E4}">
                <adec:decorative xmlns:adec="http://schemas.microsoft.com/office/drawing/2017/decorative" val="1"/>
              </a:ext>
            </a:extLst>
          </p:cNvPr>
          <p:cNvGrpSpPr/>
          <p:nvPr userDrawn="1"/>
        </p:nvGrpSpPr>
        <p:grpSpPr>
          <a:xfrm>
            <a:off x="0" y="377893"/>
            <a:ext cx="1861854" cy="717514"/>
            <a:chOff x="0" y="377893"/>
            <a:chExt cx="1861854" cy="717514"/>
          </a:xfrm>
          <a:solidFill>
            <a:schemeClr val="tx1"/>
          </a:solidFill>
        </p:grpSpPr>
        <p:sp>
          <p:nvSpPr>
            <p:cNvPr id="9" name="Freeform: Shape 8" descr="Tag=AccentColor&#10;Flavor=Light&#10;Target=Fill">
              <a:extLst>
                <a:ext uri="{FF2B5EF4-FFF2-40B4-BE49-F238E27FC236}">
                  <a16:creationId xmlns:a16="http://schemas.microsoft.com/office/drawing/2014/main" id="{756EB315-89ED-469B-A0F9-0C9E1BB3C7C3}"/>
                </a:ext>
              </a:extLst>
            </p:cNvPr>
            <p:cNvSpPr/>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0" name="Freeform: Shape 9" descr="Tag=AccentColor&#10;Flavor=Light&#10;Target=Fill">
              <a:extLst>
                <a:ext uri="{FF2B5EF4-FFF2-40B4-BE49-F238E27FC236}">
                  <a16:creationId xmlns:a16="http://schemas.microsoft.com/office/drawing/2014/main" id="{A90B356A-9828-4D6C-A05C-383FB9E1418F}"/>
                </a:ext>
              </a:extLst>
            </p:cNvPr>
            <p:cNvSpPr/>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Content Placeholder 2">
            <a:extLst>
              <a:ext uri="{FF2B5EF4-FFF2-40B4-BE49-F238E27FC236}">
                <a16:creationId xmlns:a16="http://schemas.microsoft.com/office/drawing/2014/main" id="{18AAF910-D618-41EF-9B84-D33581DF79CF}"/>
              </a:ext>
            </a:extLst>
          </p:cNvPr>
          <p:cNvSpPr>
            <a:spLocks noGrp="1"/>
          </p:cNvSpPr>
          <p:nvPr>
            <p:ph idx="1" hasCustomPrompt="1"/>
          </p:nvPr>
        </p:nvSpPr>
        <p:spPr>
          <a:xfrm>
            <a:off x="6562065" y="1820369"/>
            <a:ext cx="4590487" cy="3971387"/>
          </a:xfrm>
        </p:spPr>
        <p:txBody>
          <a:bodyPr>
            <a:normAutofit/>
          </a:bodyPr>
          <a:lstStyle>
            <a:lvl1pPr marL="0" indent="0">
              <a:lnSpc>
                <a:spcPct val="100000"/>
              </a:lnSpc>
              <a:buNone/>
              <a:defRPr sz="1800" baseline="0"/>
            </a:lvl1pPr>
          </a:lstStyle>
          <a:p>
            <a:pPr>
              <a:lnSpc>
                <a:spcPct val="130000"/>
              </a:lnSpc>
            </a:pPr>
            <a:r>
              <a:rPr lang="en-US" dirty="0"/>
              <a:t>Click to add text</a:t>
            </a:r>
          </a:p>
        </p:txBody>
      </p:sp>
      <p:sp>
        <p:nvSpPr>
          <p:cNvPr id="21" name="Date Placeholder 178">
            <a:extLst>
              <a:ext uri="{FF2B5EF4-FFF2-40B4-BE49-F238E27FC236}">
                <a16:creationId xmlns:a16="http://schemas.microsoft.com/office/drawing/2014/main" id="{2B539AEF-461D-40D1-BF76-AA7A3A1ED49D}"/>
              </a:ext>
            </a:extLst>
          </p:cNvPr>
          <p:cNvSpPr>
            <a:spLocks noGrp="1"/>
          </p:cNvSpPr>
          <p:nvPr>
            <p:ph type="dt" sz="half" idx="10"/>
          </p:nvPr>
        </p:nvSpPr>
        <p:spPr>
          <a:xfrm>
            <a:off x="838200" y="6356350"/>
            <a:ext cx="1549400" cy="365125"/>
          </a:xfrm>
        </p:spPr>
        <p:txBody>
          <a:bodyPr/>
          <a:lstStyle/>
          <a:p>
            <a:r>
              <a:rPr lang="en-US" dirty="0"/>
              <a:t>2/1/XXXXX</a:t>
            </a:r>
          </a:p>
        </p:txBody>
      </p:sp>
      <p:sp>
        <p:nvSpPr>
          <p:cNvPr id="22" name="Footer Placeholder 179">
            <a:extLst>
              <a:ext uri="{FF2B5EF4-FFF2-40B4-BE49-F238E27FC236}">
                <a16:creationId xmlns:a16="http://schemas.microsoft.com/office/drawing/2014/main" id="{3F52EA80-4345-42EF-95FE-8BFE88A4451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9" name="Slide Number Placeholder 180">
            <a:extLst>
              <a:ext uri="{FF2B5EF4-FFF2-40B4-BE49-F238E27FC236}">
                <a16:creationId xmlns:a16="http://schemas.microsoft.com/office/drawing/2014/main" id="{99E3E6FF-6858-443A-AC8C-AD49CC1D3EBF}"/>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dirty="0"/>
          </a:p>
        </p:txBody>
      </p:sp>
      <p:grpSp>
        <p:nvGrpSpPr>
          <p:cNvPr id="19" name="Group 18">
            <a:extLst>
              <a:ext uri="{FF2B5EF4-FFF2-40B4-BE49-F238E27FC236}">
                <a16:creationId xmlns:a16="http://schemas.microsoft.com/office/drawing/2014/main" id="{BE5F9943-296E-47D0-AE23-CAD9E510A6C8}"/>
              </a:ext>
              <a:ext uri="{C183D7F6-B498-43B3-948B-1728B52AA6E4}">
                <adec:decorative xmlns:adec="http://schemas.microsoft.com/office/drawing/2017/decorative" val="1"/>
              </a:ext>
            </a:extLst>
          </p:cNvPr>
          <p:cNvGrpSpPr/>
          <p:nvPr userDrawn="1"/>
        </p:nvGrpSpPr>
        <p:grpSpPr>
          <a:xfrm>
            <a:off x="750064" y="3797696"/>
            <a:ext cx="805908" cy="805908"/>
            <a:chOff x="750064" y="2828266"/>
            <a:chExt cx="805908" cy="805908"/>
          </a:xfrm>
        </p:grpSpPr>
        <p:grpSp>
          <p:nvGrpSpPr>
            <p:cNvPr id="30" name="Group 29">
              <a:extLst>
                <a:ext uri="{FF2B5EF4-FFF2-40B4-BE49-F238E27FC236}">
                  <a16:creationId xmlns:a16="http://schemas.microsoft.com/office/drawing/2014/main" id="{9F7B3EA0-9668-4864-8EAB-87002E634FF3}"/>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rgbClr val="FFFFFF"/>
            </a:solidFill>
          </p:grpSpPr>
          <p:sp>
            <p:nvSpPr>
              <p:cNvPr id="36" name="Graphic 212" descr="Tag=AccentColor&#10;Flavor=Light&#10;Target=Fill">
                <a:extLst>
                  <a:ext uri="{FF2B5EF4-FFF2-40B4-BE49-F238E27FC236}">
                    <a16:creationId xmlns:a16="http://schemas.microsoft.com/office/drawing/2014/main" id="{9422C49C-25CD-4F71-83CF-6DCCF530C086}"/>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7" name="Graphic 212" descr="Tag=AccentColor&#10;Flavor=Light&#10;Target=Fill">
                <a:extLst>
                  <a:ext uri="{FF2B5EF4-FFF2-40B4-BE49-F238E27FC236}">
                    <a16:creationId xmlns:a16="http://schemas.microsoft.com/office/drawing/2014/main" id="{CCFCB46B-E9CD-466D-A54D-E2936C236CB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31" name="Group 30">
              <a:extLst>
                <a:ext uri="{FF2B5EF4-FFF2-40B4-BE49-F238E27FC236}">
                  <a16:creationId xmlns:a16="http://schemas.microsoft.com/office/drawing/2014/main" id="{3E62CF97-C608-4582-968F-CB4B12F9EF8F}"/>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chemeClr val="accent1">
                <a:alpha val="20000"/>
              </a:schemeClr>
            </a:solidFill>
          </p:grpSpPr>
          <p:sp>
            <p:nvSpPr>
              <p:cNvPr id="33" name="Graphic 212" descr="Tag=AccentColor&#10;Flavor=Light&#10;Target=Fill">
                <a:extLst>
                  <a:ext uri="{FF2B5EF4-FFF2-40B4-BE49-F238E27FC236}">
                    <a16:creationId xmlns:a16="http://schemas.microsoft.com/office/drawing/2014/main" id="{E53D6F2D-CDAD-40B9-92F1-57BE444CCBB8}"/>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4" name="Graphic 212" descr="Tag=AccentColor&#10;Flavor=Light&#10;Target=Fill">
                <a:extLst>
                  <a:ext uri="{FF2B5EF4-FFF2-40B4-BE49-F238E27FC236}">
                    <a16:creationId xmlns:a16="http://schemas.microsoft.com/office/drawing/2014/main" id="{8331FF8E-7BEE-4B6B-8CAF-D211BB3AB15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spTree>
    <p:extLst>
      <p:ext uri="{BB962C8B-B14F-4D97-AF65-F5344CB8AC3E}">
        <p14:creationId xmlns:p14="http://schemas.microsoft.com/office/powerpoint/2010/main" val="3513729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1DC5A68-D71B-430D-A02A-5A4C7608C2C2}"/>
              </a:ext>
              <a:ext uri="{C183D7F6-B498-43B3-948B-1728B52AA6E4}">
                <adec:decorative xmlns:adec="http://schemas.microsoft.com/office/drawing/2017/decorative" val="1"/>
              </a:ext>
            </a:extLst>
          </p:cNvPr>
          <p:cNvGrpSpPr/>
          <p:nvPr userDrawn="1"/>
        </p:nvGrpSpPr>
        <p:grpSpPr>
          <a:xfrm>
            <a:off x="566550" y="555675"/>
            <a:ext cx="4860256" cy="5696169"/>
            <a:chOff x="1481312" y="743744"/>
            <a:chExt cx="4860256" cy="4589316"/>
          </a:xfrm>
        </p:grpSpPr>
        <p:sp>
          <p:nvSpPr>
            <p:cNvPr id="8" name="Rectangle 7" descr="Tag=AccentColor&#10;Flavor=Light&#10;Target=Fill">
              <a:extLst>
                <a:ext uri="{FF2B5EF4-FFF2-40B4-BE49-F238E27FC236}">
                  <a16:creationId xmlns:a16="http://schemas.microsoft.com/office/drawing/2014/main" id="{C6645C41-2751-4BBE-A22D-C583AD4858E4}"/>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9" name="Rectangle 8" descr="Tag=AccentColor&#10;Flavor=Light&#10;Target=Fill">
              <a:extLst>
                <a:ext uri="{FF2B5EF4-FFF2-40B4-BE49-F238E27FC236}">
                  <a16:creationId xmlns:a16="http://schemas.microsoft.com/office/drawing/2014/main" id="{D1FA9207-2C4F-44B5-8662-99610A796453}"/>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10" name="Rectangle 9">
            <a:extLst>
              <a:ext uri="{FF2B5EF4-FFF2-40B4-BE49-F238E27FC236}">
                <a16:creationId xmlns:a16="http://schemas.microsoft.com/office/drawing/2014/main" id="{B9987485-764D-493B-8597-A03C406EE546}"/>
              </a:ext>
              <a:ext uri="{C183D7F6-B498-43B3-948B-1728B52AA6E4}">
                <adec:decorative xmlns:adec="http://schemas.microsoft.com/office/drawing/2017/decorative" val="1"/>
              </a:ext>
            </a:extLst>
          </p:cNvPr>
          <p:cNvSpPr/>
          <p:nvPr userDrawn="1"/>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D670EFC6-682D-4CB0-BAC5-9AAF57E77B81}"/>
              </a:ext>
            </a:extLst>
          </p:cNvPr>
          <p:cNvSpPr>
            <a:spLocks noGrp="1"/>
          </p:cNvSpPr>
          <p:nvPr>
            <p:ph type="ctrTitle" hasCustomPrompt="1"/>
          </p:nvPr>
        </p:nvSpPr>
        <p:spPr>
          <a:xfrm>
            <a:off x="677119" y="810623"/>
            <a:ext cx="4429556" cy="3210961"/>
          </a:xfrm>
        </p:spPr>
        <p:txBody>
          <a:bodyPr anchor="b">
            <a:normAutofit/>
          </a:bodyPr>
          <a:lstStyle>
            <a:lvl1pPr>
              <a:defRPr sz="6000" b="1" spc="1500" baseline="0"/>
            </a:lvl1pPr>
          </a:lstStyle>
          <a:p>
            <a:r>
              <a:rPr lang="en-US" dirty="0"/>
              <a:t>CLICK TO ADD TITLE</a:t>
            </a:r>
          </a:p>
        </p:txBody>
      </p:sp>
      <p:sp>
        <p:nvSpPr>
          <p:cNvPr id="12" name="Subtitle 2">
            <a:extLst>
              <a:ext uri="{FF2B5EF4-FFF2-40B4-BE49-F238E27FC236}">
                <a16:creationId xmlns:a16="http://schemas.microsoft.com/office/drawing/2014/main" id="{9FBF58CF-163B-4119-997D-4989A40755B7}"/>
              </a:ext>
            </a:extLst>
          </p:cNvPr>
          <p:cNvSpPr>
            <a:spLocks noGrp="1"/>
          </p:cNvSpPr>
          <p:nvPr>
            <p:ph type="subTitle" idx="1" hasCustomPrompt="1"/>
          </p:nvPr>
        </p:nvSpPr>
        <p:spPr>
          <a:xfrm>
            <a:off x="677119" y="4276532"/>
            <a:ext cx="4429556" cy="1559117"/>
          </a:xfrm>
        </p:spPr>
        <p:txBody>
          <a:bodyPr/>
          <a:lstStyle>
            <a:lvl1pPr marL="0">
              <a:lnSpc>
                <a:spcPct val="100000"/>
              </a:lnSpc>
              <a:spcBef>
                <a:spcPts val="0"/>
              </a:spcBef>
              <a:buNone/>
              <a:defRPr sz="2400" spc="400" baseline="0"/>
            </a:lvl1pPr>
          </a:lstStyle>
          <a:p>
            <a:r>
              <a:rPr lang="en-US" dirty="0"/>
              <a:t>CLICK TO ADD SUBTITLE</a:t>
            </a:r>
          </a:p>
        </p:txBody>
      </p:sp>
      <p:sp>
        <p:nvSpPr>
          <p:cNvPr id="24" name="Date Placeholder 8">
            <a:extLst>
              <a:ext uri="{FF2B5EF4-FFF2-40B4-BE49-F238E27FC236}">
                <a16:creationId xmlns:a16="http://schemas.microsoft.com/office/drawing/2014/main" id="{4D26C2E6-A562-4AE8-9971-3FA6E680B9B9}"/>
              </a:ext>
            </a:extLst>
          </p:cNvPr>
          <p:cNvSpPr>
            <a:spLocks noGrp="1"/>
          </p:cNvSpPr>
          <p:nvPr>
            <p:ph type="dt" sz="half" idx="10"/>
          </p:nvPr>
        </p:nvSpPr>
        <p:spPr>
          <a:xfrm>
            <a:off x="838200" y="6356350"/>
            <a:ext cx="2743200" cy="365125"/>
          </a:xfrm>
        </p:spPr>
        <p:txBody>
          <a:bodyPr/>
          <a:lstStyle/>
          <a:p>
            <a:r>
              <a:rPr lang="en-US" dirty="0"/>
              <a:t>2/1/XXXXX</a:t>
            </a:r>
          </a:p>
        </p:txBody>
      </p:sp>
      <p:sp>
        <p:nvSpPr>
          <p:cNvPr id="25" name="Footer Placeholder 9">
            <a:extLst>
              <a:ext uri="{FF2B5EF4-FFF2-40B4-BE49-F238E27FC236}">
                <a16:creationId xmlns:a16="http://schemas.microsoft.com/office/drawing/2014/main" id="{1E3E3462-0536-4693-81D5-FC7894149D0D}"/>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6" name="Slide Number Placeholder 10">
            <a:extLst>
              <a:ext uri="{FF2B5EF4-FFF2-40B4-BE49-F238E27FC236}">
                <a16:creationId xmlns:a16="http://schemas.microsoft.com/office/drawing/2014/main" id="{EAFE03D5-6EE3-4408-BA56-7D68B937F8CE}"/>
              </a:ext>
            </a:extLst>
          </p:cNvPr>
          <p:cNvSpPr>
            <a:spLocks noGrp="1"/>
          </p:cNvSpPr>
          <p:nvPr>
            <p:ph type="sldNum" sz="quarter" idx="12"/>
          </p:nvPr>
        </p:nvSpPr>
        <p:spPr>
          <a:xfrm>
            <a:off x="8610600" y="6356350"/>
            <a:ext cx="2743200" cy="365125"/>
          </a:xfrm>
        </p:spPr>
        <p:txBody>
          <a:bodyPr/>
          <a:lstStyle/>
          <a:p>
            <a:fld id="{F3450C42-9A0B-4425-92C2-70FCF7C45734}" type="slidenum">
              <a:rPr lang="en-US" smtClean="0"/>
              <a:t>‹#›</a:t>
            </a:fld>
            <a:endParaRPr lang="en-US" dirty="0"/>
          </a:p>
        </p:txBody>
      </p:sp>
      <p:sp>
        <p:nvSpPr>
          <p:cNvPr id="29" name="Picture Placeholder 27">
            <a:extLst>
              <a:ext uri="{FF2B5EF4-FFF2-40B4-BE49-F238E27FC236}">
                <a16:creationId xmlns:a16="http://schemas.microsoft.com/office/drawing/2014/main" id="{87E4E16D-DE97-4F27-86B1-CC1E0A280965}"/>
              </a:ext>
            </a:extLst>
          </p:cNvPr>
          <p:cNvSpPr>
            <a:spLocks noGrp="1"/>
          </p:cNvSpPr>
          <p:nvPr>
            <p:ph type="pic" sz="quarter" idx="13" hasCustomPrompt="1"/>
          </p:nvPr>
        </p:nvSpPr>
        <p:spPr>
          <a:xfrm>
            <a:off x="6359307" y="470931"/>
            <a:ext cx="4833901" cy="5696168"/>
          </a:xfrm>
        </p:spPr>
        <p:txBody>
          <a:bodyPr/>
          <a:lstStyle>
            <a:lvl1pPr>
              <a:buNone/>
              <a:defRPr/>
            </a:lvl1pPr>
          </a:lstStyle>
          <a:p>
            <a:r>
              <a:rPr lang="en-US" dirty="0"/>
              <a:t>Click to add photo</a:t>
            </a:r>
          </a:p>
        </p:txBody>
      </p:sp>
      <p:grpSp>
        <p:nvGrpSpPr>
          <p:cNvPr id="13" name="Group 12">
            <a:extLst>
              <a:ext uri="{FF2B5EF4-FFF2-40B4-BE49-F238E27FC236}">
                <a16:creationId xmlns:a16="http://schemas.microsoft.com/office/drawing/2014/main" id="{CC2E123B-B6D5-4E11-97BB-5D6909C3AC89}"/>
              </a:ext>
            </a:extLst>
          </p:cNvPr>
          <p:cNvGrpSpPr/>
          <p:nvPr userDrawn="1"/>
        </p:nvGrpSpPr>
        <p:grpSpPr>
          <a:xfrm>
            <a:off x="10762917" y="937735"/>
            <a:ext cx="891066" cy="891066"/>
            <a:chOff x="10762917" y="937735"/>
            <a:chExt cx="891066" cy="891066"/>
          </a:xfrm>
        </p:grpSpPr>
        <p:sp>
          <p:nvSpPr>
            <p:cNvPr id="14" name="Graphic 212">
              <a:extLst>
                <a:ext uri="{FF2B5EF4-FFF2-40B4-BE49-F238E27FC236}">
                  <a16:creationId xmlns:a16="http://schemas.microsoft.com/office/drawing/2014/main" id="{5316CEBD-338C-402C-BCD3-A4F16BC89E10}"/>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5" name="Graphic 212">
              <a:extLst>
                <a:ext uri="{FF2B5EF4-FFF2-40B4-BE49-F238E27FC236}">
                  <a16:creationId xmlns:a16="http://schemas.microsoft.com/office/drawing/2014/main" id="{C3EC749F-067B-4ADC-9D73-17D3DBA09152}"/>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6" name="Graphic 185">
            <a:extLst>
              <a:ext uri="{FF2B5EF4-FFF2-40B4-BE49-F238E27FC236}">
                <a16:creationId xmlns:a16="http://schemas.microsoft.com/office/drawing/2014/main" id="{CC5B33D5-B61A-4BB3-BE24-ED2DC91EA9CE}"/>
              </a:ext>
              <a:ext uri="{C183D7F6-B498-43B3-948B-1728B52AA6E4}">
                <adec:decorative xmlns:adec="http://schemas.microsoft.com/office/drawing/2017/decorative" val="1"/>
              </a:ext>
            </a:extLst>
          </p:cNvPr>
          <p:cNvGrpSpPr/>
          <p:nvPr userDrawn="1"/>
        </p:nvGrpSpPr>
        <p:grpSpPr>
          <a:xfrm>
            <a:off x="5858293" y="2360859"/>
            <a:ext cx="1054467" cy="469689"/>
            <a:chOff x="9841624" y="4115729"/>
            <a:chExt cx="602170" cy="268223"/>
          </a:xfrm>
          <a:solidFill>
            <a:schemeClr val="tx1"/>
          </a:solidFill>
        </p:grpSpPr>
        <p:sp>
          <p:nvSpPr>
            <p:cNvPr id="17" name="Freeform: Shape 16">
              <a:extLst>
                <a:ext uri="{FF2B5EF4-FFF2-40B4-BE49-F238E27FC236}">
                  <a16:creationId xmlns:a16="http://schemas.microsoft.com/office/drawing/2014/main" id="{573DED6B-3BBB-434A-81CA-EC0E5C4F28B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51325D91-D828-468A-ABC7-85FEF8A4B219}"/>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5B2A711B-93D3-4A4D-AA14-BD7367134B4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01AC7889-6DFF-4D32-859C-D0C55DE4CA1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48E8AC13-5239-47BE-ABE6-C1A3FEA721E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22" name="Group 21">
            <a:extLst>
              <a:ext uri="{FF2B5EF4-FFF2-40B4-BE49-F238E27FC236}">
                <a16:creationId xmlns:a16="http://schemas.microsoft.com/office/drawing/2014/main" id="{BDCB67E8-A47C-4BBF-8167-443736632FB0}"/>
              </a:ext>
            </a:extLst>
          </p:cNvPr>
          <p:cNvGrpSpPr/>
          <p:nvPr userDrawn="1"/>
        </p:nvGrpSpPr>
        <p:grpSpPr>
          <a:xfrm>
            <a:off x="6162610" y="5308473"/>
            <a:ext cx="445835" cy="445835"/>
            <a:chOff x="6162610" y="5308473"/>
            <a:chExt cx="445835" cy="445835"/>
          </a:xfrm>
        </p:grpSpPr>
        <p:sp>
          <p:nvSpPr>
            <p:cNvPr id="23" name="Oval 22">
              <a:extLst>
                <a:ext uri="{FF2B5EF4-FFF2-40B4-BE49-F238E27FC236}">
                  <a16:creationId xmlns:a16="http://schemas.microsoft.com/office/drawing/2014/main" id="{EE2409D7-BC76-4E3D-A9C1-491922D3534F}"/>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Oval 26">
              <a:extLst>
                <a:ext uri="{FF2B5EF4-FFF2-40B4-BE49-F238E27FC236}">
                  <a16:creationId xmlns:a16="http://schemas.microsoft.com/office/drawing/2014/main" id="{80211AD5-F7D3-45F7-8766-86B7813C2643}"/>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2760177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FFD95FE-CF54-4D0D-B9CE-45AA55C01C56}"/>
              </a:ext>
            </a:extLst>
          </p:cNvPr>
          <p:cNvSpPr>
            <a:spLocks noGrp="1"/>
          </p:cNvSpPr>
          <p:nvPr>
            <p:ph type="title"/>
          </p:nvPr>
        </p:nvSpPr>
        <p:spPr>
          <a:xfrm>
            <a:off x="946521" y="396117"/>
            <a:ext cx="5217172" cy="1158857"/>
          </a:xfrm>
        </p:spPr>
        <p:txBody>
          <a:bodyPr anchor="b">
            <a:normAutofit/>
          </a:bodyPr>
          <a:lstStyle/>
          <a:p>
            <a:endParaRPr lang="en-US" dirty="0"/>
          </a:p>
        </p:txBody>
      </p:sp>
      <p:sp>
        <p:nvSpPr>
          <p:cNvPr id="67" name="Content Placeholder 2">
            <a:extLst>
              <a:ext uri="{FF2B5EF4-FFF2-40B4-BE49-F238E27FC236}">
                <a16:creationId xmlns:a16="http://schemas.microsoft.com/office/drawing/2014/main" id="{A48A24A0-F838-4EF0-9789-84A25CDA371F}"/>
              </a:ext>
            </a:extLst>
          </p:cNvPr>
          <p:cNvSpPr>
            <a:spLocks noGrp="1"/>
          </p:cNvSpPr>
          <p:nvPr>
            <p:ph idx="1" hasCustomPrompt="1"/>
          </p:nvPr>
        </p:nvSpPr>
        <p:spPr>
          <a:xfrm>
            <a:off x="946520" y="1747592"/>
            <a:ext cx="5217173" cy="4351338"/>
          </a:xfrm>
        </p:spPr>
        <p:txBody>
          <a:bodyPr>
            <a:normAutofit/>
          </a:bodyPr>
          <a:lstStyle>
            <a:lvl1pPr>
              <a:buNone/>
              <a:defRPr sz="2400"/>
            </a:lvl1pPr>
          </a:lstStyle>
          <a:p>
            <a:pPr>
              <a:lnSpc>
                <a:spcPct val="130000"/>
              </a:lnSpc>
            </a:pPr>
            <a:r>
              <a:rPr lang="en-US" dirty="0"/>
              <a:t>Click to add text</a:t>
            </a:r>
          </a:p>
        </p:txBody>
      </p:sp>
      <p:grpSp>
        <p:nvGrpSpPr>
          <p:cNvPr id="64" name="Group 63">
            <a:extLst>
              <a:ext uri="{FF2B5EF4-FFF2-40B4-BE49-F238E27FC236}">
                <a16:creationId xmlns:a16="http://schemas.microsoft.com/office/drawing/2014/main" id="{D375A7AC-BF9B-4E33-9275-2E93A2356717}"/>
              </a:ext>
              <a:ext uri="{C183D7F6-B498-43B3-948B-1728B52AA6E4}">
                <adec:decorative xmlns:adec="http://schemas.microsoft.com/office/drawing/2017/decorative" val="1"/>
              </a:ext>
            </a:extLst>
          </p:cNvPr>
          <p:cNvGrpSpPr/>
          <p:nvPr userDrawn="1"/>
        </p:nvGrpSpPr>
        <p:grpSpPr>
          <a:xfrm>
            <a:off x="10791258" y="619275"/>
            <a:ext cx="932200" cy="932200"/>
            <a:chOff x="10791258" y="619275"/>
            <a:chExt cx="932200" cy="932200"/>
          </a:xfrm>
        </p:grpSpPr>
        <p:sp>
          <p:nvSpPr>
            <p:cNvPr id="65" name="Graphic 212">
              <a:extLst>
                <a:ext uri="{FF2B5EF4-FFF2-40B4-BE49-F238E27FC236}">
                  <a16:creationId xmlns:a16="http://schemas.microsoft.com/office/drawing/2014/main" id="{85ABF6A1-1709-478F-8EE1-8ED4BA476AAF}"/>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66" name="Graphic 212">
              <a:extLst>
                <a:ext uri="{FF2B5EF4-FFF2-40B4-BE49-F238E27FC236}">
                  <a16:creationId xmlns:a16="http://schemas.microsoft.com/office/drawing/2014/main" id="{F7AC3222-4630-4039-9CC2-7DFAFF9169C0}"/>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68" name="Group 67">
            <a:extLst>
              <a:ext uri="{FF2B5EF4-FFF2-40B4-BE49-F238E27FC236}">
                <a16:creationId xmlns:a16="http://schemas.microsoft.com/office/drawing/2014/main" id="{7DF52B12-FE86-4DDD-AF1A-6B41C03D58C7}"/>
              </a:ext>
              <a:ext uri="{C183D7F6-B498-43B3-948B-1728B52AA6E4}">
                <adec:decorative xmlns:adec="http://schemas.microsoft.com/office/drawing/2017/decorative" val="1"/>
              </a:ext>
            </a:extLst>
          </p:cNvPr>
          <p:cNvGrpSpPr/>
          <p:nvPr userDrawn="1"/>
        </p:nvGrpSpPr>
        <p:grpSpPr>
          <a:xfrm>
            <a:off x="8340966" y="406894"/>
            <a:ext cx="1598829" cy="531293"/>
            <a:chOff x="6491531" y="1420258"/>
            <a:chExt cx="1598829" cy="531293"/>
          </a:xfrm>
          <a:solidFill>
            <a:schemeClr val="tx1"/>
          </a:solidFill>
        </p:grpSpPr>
        <p:grpSp>
          <p:nvGrpSpPr>
            <p:cNvPr id="69" name="Graphic 190">
              <a:extLst>
                <a:ext uri="{FF2B5EF4-FFF2-40B4-BE49-F238E27FC236}">
                  <a16:creationId xmlns:a16="http://schemas.microsoft.com/office/drawing/2014/main" id="{2116FBAA-B79C-49A5-8E88-A279EFA5B7B3}"/>
                </a:ext>
              </a:extLst>
            </p:cNvPr>
            <p:cNvGrpSpPr/>
            <p:nvPr/>
          </p:nvGrpSpPr>
          <p:grpSpPr>
            <a:xfrm>
              <a:off x="6491531" y="1420258"/>
              <a:ext cx="1598829" cy="531293"/>
              <a:chOff x="2504802" y="1755501"/>
              <a:chExt cx="1598829" cy="531293"/>
            </a:xfrm>
            <a:grpFill/>
          </p:grpSpPr>
          <p:sp>
            <p:nvSpPr>
              <p:cNvPr id="73" name="Freeform: Shape 72">
                <a:extLst>
                  <a:ext uri="{FF2B5EF4-FFF2-40B4-BE49-F238E27FC236}">
                    <a16:creationId xmlns:a16="http://schemas.microsoft.com/office/drawing/2014/main" id="{AB551F93-DA92-4AC3-95C8-9307053CB16E}"/>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8516C11B-EA76-4428-886F-8C1732C01C6E}"/>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70" name="Graphic 190">
              <a:extLst>
                <a:ext uri="{FF2B5EF4-FFF2-40B4-BE49-F238E27FC236}">
                  <a16:creationId xmlns:a16="http://schemas.microsoft.com/office/drawing/2014/main" id="{A441CF3F-BD6E-4F41-AC14-459EC4EC285D}"/>
                </a:ext>
              </a:extLst>
            </p:cNvPr>
            <p:cNvGrpSpPr/>
            <p:nvPr/>
          </p:nvGrpSpPr>
          <p:grpSpPr>
            <a:xfrm>
              <a:off x="6491531" y="1420258"/>
              <a:ext cx="1598829" cy="531293"/>
              <a:chOff x="2504802" y="1755501"/>
              <a:chExt cx="1598829" cy="531293"/>
            </a:xfrm>
            <a:grpFill/>
          </p:grpSpPr>
          <p:sp>
            <p:nvSpPr>
              <p:cNvPr id="71" name="Freeform: Shape 70">
                <a:extLst>
                  <a:ext uri="{FF2B5EF4-FFF2-40B4-BE49-F238E27FC236}">
                    <a16:creationId xmlns:a16="http://schemas.microsoft.com/office/drawing/2014/main" id="{A16C0430-050F-43D2-A2B1-ABD89724521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166518E2-28DD-4E85-A75C-04671AC1E4E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sp>
        <p:nvSpPr>
          <p:cNvPr id="422" name="Picture Placeholder 420">
            <a:extLst>
              <a:ext uri="{FF2B5EF4-FFF2-40B4-BE49-F238E27FC236}">
                <a16:creationId xmlns:a16="http://schemas.microsoft.com/office/drawing/2014/main" id="{57A3A5EC-6447-43F5-AFC3-31A04E79B5D3}"/>
              </a:ext>
            </a:extLst>
          </p:cNvPr>
          <p:cNvSpPr>
            <a:spLocks noGrp="1"/>
          </p:cNvSpPr>
          <p:nvPr>
            <p:ph type="pic" sz="quarter" idx="13" hasCustomPrompt="1"/>
          </p:nvPr>
        </p:nvSpPr>
        <p:spPr>
          <a:xfrm>
            <a:off x="7253022" y="1820335"/>
            <a:ext cx="3555042" cy="3217332"/>
          </a:xfrm>
        </p:spPr>
        <p:txBody>
          <a:bodyPr/>
          <a:lstStyle>
            <a:lvl1pPr>
              <a:buNone/>
              <a:defRPr/>
            </a:lvl1pPr>
          </a:lstStyle>
          <a:p>
            <a:r>
              <a:rPr lang="en-US" dirty="0"/>
              <a:t>Click to add photo</a:t>
            </a:r>
          </a:p>
        </p:txBody>
      </p:sp>
      <p:sp>
        <p:nvSpPr>
          <p:cNvPr id="417" name="Date Placeholder 178">
            <a:extLst>
              <a:ext uri="{FF2B5EF4-FFF2-40B4-BE49-F238E27FC236}">
                <a16:creationId xmlns:a16="http://schemas.microsoft.com/office/drawing/2014/main" id="{9C6A9B17-D957-4CF3-A824-A890F18800ED}"/>
              </a:ext>
            </a:extLst>
          </p:cNvPr>
          <p:cNvSpPr>
            <a:spLocks noGrp="1"/>
          </p:cNvSpPr>
          <p:nvPr>
            <p:ph type="dt" sz="half" idx="10"/>
          </p:nvPr>
        </p:nvSpPr>
        <p:spPr>
          <a:xfrm>
            <a:off x="838200" y="6356350"/>
            <a:ext cx="2743200" cy="365125"/>
          </a:xfrm>
        </p:spPr>
        <p:txBody>
          <a:bodyPr/>
          <a:lstStyle/>
          <a:p>
            <a:r>
              <a:rPr lang="en-US" dirty="0"/>
              <a:t>2/1/XXXXX</a:t>
            </a:r>
          </a:p>
        </p:txBody>
      </p:sp>
      <p:sp>
        <p:nvSpPr>
          <p:cNvPr id="418" name="Footer Placeholder 179">
            <a:extLst>
              <a:ext uri="{FF2B5EF4-FFF2-40B4-BE49-F238E27FC236}">
                <a16:creationId xmlns:a16="http://schemas.microsoft.com/office/drawing/2014/main" id="{65C961B3-B0C8-48E2-9355-EDB8900547F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419" name="Slide Number Placeholder 180">
            <a:extLst>
              <a:ext uri="{FF2B5EF4-FFF2-40B4-BE49-F238E27FC236}">
                <a16:creationId xmlns:a16="http://schemas.microsoft.com/office/drawing/2014/main" id="{4017AA8E-8B4E-424D-82C3-A27D3D78F517}"/>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dirty="0"/>
          </a:p>
        </p:txBody>
      </p:sp>
    </p:spTree>
    <p:extLst>
      <p:ext uri="{BB962C8B-B14F-4D97-AF65-F5344CB8AC3E}">
        <p14:creationId xmlns:p14="http://schemas.microsoft.com/office/powerpoint/2010/main" val="3368286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E07BA9F-0080-414E-8833-4B6D85E7F3EE}"/>
              </a:ext>
            </a:extLst>
          </p:cNvPr>
          <p:cNvSpPr>
            <a:spLocks noGrp="1"/>
          </p:cNvSpPr>
          <p:nvPr>
            <p:ph type="title"/>
          </p:nvPr>
        </p:nvSpPr>
        <p:spPr>
          <a:xfrm>
            <a:off x="838201" y="732391"/>
            <a:ext cx="5257799" cy="1314996"/>
          </a:xfrm>
        </p:spPr>
        <p:txBody>
          <a:bodyPr anchor="b"/>
          <a:lstStyle/>
          <a:p>
            <a:endParaRPr lang="en-US" dirty="0"/>
          </a:p>
        </p:txBody>
      </p:sp>
      <p:sp>
        <p:nvSpPr>
          <p:cNvPr id="20" name="Content Placeholder 2">
            <a:extLst>
              <a:ext uri="{FF2B5EF4-FFF2-40B4-BE49-F238E27FC236}">
                <a16:creationId xmlns:a16="http://schemas.microsoft.com/office/drawing/2014/main" id="{438D53F6-8652-4F18-82CF-5FA5A6DB05F9}"/>
              </a:ext>
            </a:extLst>
          </p:cNvPr>
          <p:cNvSpPr>
            <a:spLocks noGrp="1"/>
          </p:cNvSpPr>
          <p:nvPr>
            <p:ph idx="1" hasCustomPrompt="1"/>
          </p:nvPr>
        </p:nvSpPr>
        <p:spPr>
          <a:xfrm>
            <a:off x="838201" y="2167932"/>
            <a:ext cx="5257799" cy="3882959"/>
          </a:xfrm>
        </p:spPr>
        <p:txBody>
          <a:bodyPr>
            <a:normAutofit/>
          </a:bodyPr>
          <a:lstStyle>
            <a:lvl1pPr marL="0" indent="0">
              <a:lnSpc>
                <a:spcPct val="90000"/>
              </a:lnSpc>
              <a:buNone/>
              <a:defRPr sz="1800"/>
            </a:lvl1pPr>
          </a:lstStyle>
          <a:p>
            <a:pPr>
              <a:lnSpc>
                <a:spcPct val="130000"/>
              </a:lnSpc>
            </a:pPr>
            <a:r>
              <a:rPr lang="en-US" dirty="0"/>
              <a:t>Click to add text</a:t>
            </a:r>
          </a:p>
        </p:txBody>
      </p:sp>
      <p:grpSp>
        <p:nvGrpSpPr>
          <p:cNvPr id="3" name="Group 2">
            <a:extLst>
              <a:ext uri="{FF2B5EF4-FFF2-40B4-BE49-F238E27FC236}">
                <a16:creationId xmlns:a16="http://schemas.microsoft.com/office/drawing/2014/main" id="{C7889367-AA88-4B31-A223-EF3FCC731813}"/>
              </a:ext>
              <a:ext uri="{C183D7F6-B498-43B3-948B-1728B52AA6E4}">
                <adec:decorative xmlns:adec="http://schemas.microsoft.com/office/drawing/2017/decorative" val="1"/>
              </a:ext>
            </a:extLst>
          </p:cNvPr>
          <p:cNvGrpSpPr/>
          <p:nvPr userDrawn="1"/>
        </p:nvGrpSpPr>
        <p:grpSpPr>
          <a:xfrm flipV="1">
            <a:off x="2" y="6191250"/>
            <a:ext cx="630153" cy="666750"/>
            <a:chOff x="1" y="2"/>
            <a:chExt cx="2232251" cy="2361890"/>
          </a:xfrm>
        </p:grpSpPr>
        <p:sp>
          <p:nvSpPr>
            <p:cNvPr id="16" name="Freeform: Shape 15">
              <a:extLst>
                <a:ext uri="{FF2B5EF4-FFF2-40B4-BE49-F238E27FC236}">
                  <a16:creationId xmlns:a16="http://schemas.microsoft.com/office/drawing/2014/main" id="{7C9AB4B8-C106-4540-81BA-4388E2B81283}"/>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1" name="Freeform: Shape 20">
              <a:extLst>
                <a:ext uri="{FF2B5EF4-FFF2-40B4-BE49-F238E27FC236}">
                  <a16:creationId xmlns:a16="http://schemas.microsoft.com/office/drawing/2014/main" id="{690E7B3D-DBE9-40C9-9D00-F8038C4D447F}"/>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grpSp>
        <p:nvGrpSpPr>
          <p:cNvPr id="4" name="Group 3">
            <a:extLst>
              <a:ext uri="{FF2B5EF4-FFF2-40B4-BE49-F238E27FC236}">
                <a16:creationId xmlns:a16="http://schemas.microsoft.com/office/drawing/2014/main" id="{639AC4BF-D84C-4F05-A8BF-A365C3B75C5E}"/>
              </a:ext>
              <a:ext uri="{C183D7F6-B498-43B3-948B-1728B52AA6E4}">
                <adec:decorative xmlns:adec="http://schemas.microsoft.com/office/drawing/2017/decorative" val="1"/>
              </a:ext>
            </a:extLst>
          </p:cNvPr>
          <p:cNvGrpSpPr/>
          <p:nvPr userDrawn="1"/>
        </p:nvGrpSpPr>
        <p:grpSpPr>
          <a:xfrm rot="16200000">
            <a:off x="8835619" y="58817"/>
            <a:ext cx="3432581" cy="3293393"/>
            <a:chOff x="8759419" y="3564607"/>
            <a:chExt cx="3432581" cy="3293393"/>
          </a:xfrm>
        </p:grpSpPr>
        <p:sp>
          <p:nvSpPr>
            <p:cNvPr id="23" name="Freeform: Shape 22">
              <a:extLst>
                <a:ext uri="{FF2B5EF4-FFF2-40B4-BE49-F238E27FC236}">
                  <a16:creationId xmlns:a16="http://schemas.microsoft.com/office/drawing/2014/main" id="{6EE44D66-158A-482A-B586-9251844C245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4" name="Freeform: Shape 23">
              <a:extLst>
                <a:ext uri="{FF2B5EF4-FFF2-40B4-BE49-F238E27FC236}">
                  <a16:creationId xmlns:a16="http://schemas.microsoft.com/office/drawing/2014/main" id="{1538A9F0-F51C-490F-8D45-3E8D5EA1940F}"/>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37" name="Picture Placeholder 34">
            <a:extLst>
              <a:ext uri="{FF2B5EF4-FFF2-40B4-BE49-F238E27FC236}">
                <a16:creationId xmlns:a16="http://schemas.microsoft.com/office/drawing/2014/main" id="{4D354E56-8681-43D1-8F37-55BD576D7DFB}"/>
              </a:ext>
            </a:extLst>
          </p:cNvPr>
          <p:cNvSpPr>
            <a:spLocks noGrp="1"/>
          </p:cNvSpPr>
          <p:nvPr>
            <p:ph type="pic" sz="quarter" idx="13" hasCustomPrompt="1"/>
          </p:nvPr>
        </p:nvSpPr>
        <p:spPr>
          <a:xfrm>
            <a:off x="6924145" y="732391"/>
            <a:ext cx="4463594" cy="2590987"/>
          </a:xfrm>
        </p:spPr>
        <p:txBody>
          <a:bodyPr/>
          <a:lstStyle>
            <a:lvl1pPr>
              <a:buNone/>
              <a:defRPr/>
            </a:lvl1pPr>
          </a:lstStyle>
          <a:p>
            <a:r>
              <a:rPr lang="en-US" dirty="0"/>
              <a:t>Click to add photo</a:t>
            </a:r>
          </a:p>
        </p:txBody>
      </p:sp>
      <p:sp>
        <p:nvSpPr>
          <p:cNvPr id="38" name="Picture Placeholder 34">
            <a:extLst>
              <a:ext uri="{FF2B5EF4-FFF2-40B4-BE49-F238E27FC236}">
                <a16:creationId xmlns:a16="http://schemas.microsoft.com/office/drawing/2014/main" id="{E453D702-1A5A-4ADD-AC37-B4F65623358A}"/>
              </a:ext>
            </a:extLst>
          </p:cNvPr>
          <p:cNvSpPr>
            <a:spLocks noGrp="1"/>
          </p:cNvSpPr>
          <p:nvPr>
            <p:ph type="pic" sz="quarter" idx="14" hasCustomPrompt="1"/>
          </p:nvPr>
        </p:nvSpPr>
        <p:spPr>
          <a:xfrm>
            <a:off x="6924145" y="3459904"/>
            <a:ext cx="4463594" cy="2590987"/>
          </a:xfrm>
        </p:spPr>
        <p:txBody>
          <a:bodyPr/>
          <a:lstStyle>
            <a:lvl1pPr>
              <a:buNone/>
              <a:defRPr/>
            </a:lvl1pPr>
          </a:lstStyle>
          <a:p>
            <a:r>
              <a:rPr lang="en-US" dirty="0"/>
              <a:t>Click to add photo</a:t>
            </a:r>
          </a:p>
        </p:txBody>
      </p:sp>
      <p:sp>
        <p:nvSpPr>
          <p:cNvPr id="26" name="Date Placeholder 178">
            <a:extLst>
              <a:ext uri="{FF2B5EF4-FFF2-40B4-BE49-F238E27FC236}">
                <a16:creationId xmlns:a16="http://schemas.microsoft.com/office/drawing/2014/main" id="{8B8EBB46-CBEC-457F-8872-DEB91F82B31E}"/>
              </a:ext>
            </a:extLst>
          </p:cNvPr>
          <p:cNvSpPr>
            <a:spLocks noGrp="1"/>
          </p:cNvSpPr>
          <p:nvPr>
            <p:ph type="dt" sz="half" idx="10"/>
          </p:nvPr>
        </p:nvSpPr>
        <p:spPr>
          <a:xfrm>
            <a:off x="838200" y="6356350"/>
            <a:ext cx="2743200" cy="365125"/>
          </a:xfrm>
        </p:spPr>
        <p:txBody>
          <a:bodyPr/>
          <a:lstStyle/>
          <a:p>
            <a:r>
              <a:rPr lang="en-US" dirty="0"/>
              <a:t>2/1/XXXXX</a:t>
            </a:r>
          </a:p>
        </p:txBody>
      </p:sp>
      <p:sp>
        <p:nvSpPr>
          <p:cNvPr id="27" name="Footer Placeholder 179">
            <a:extLst>
              <a:ext uri="{FF2B5EF4-FFF2-40B4-BE49-F238E27FC236}">
                <a16:creationId xmlns:a16="http://schemas.microsoft.com/office/drawing/2014/main" id="{336A30D4-056C-484B-A7B3-4823C6BEAE7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4" name="Slide Number Placeholder 180">
            <a:extLst>
              <a:ext uri="{FF2B5EF4-FFF2-40B4-BE49-F238E27FC236}">
                <a16:creationId xmlns:a16="http://schemas.microsoft.com/office/drawing/2014/main" id="{5D92CF26-B223-452F-8C8F-BA960FA267DE}"/>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solidFill>
                <a:schemeClr val="tx1"/>
              </a:solidFill>
            </a:endParaRPr>
          </a:p>
        </p:txBody>
      </p:sp>
      <p:grpSp>
        <p:nvGrpSpPr>
          <p:cNvPr id="15" name="Group 14">
            <a:extLst>
              <a:ext uri="{FF2B5EF4-FFF2-40B4-BE49-F238E27FC236}">
                <a16:creationId xmlns:a16="http://schemas.microsoft.com/office/drawing/2014/main" id="{A0CE0237-8723-4348-94B7-63A59D8475D2}"/>
              </a:ext>
              <a:ext uri="{C183D7F6-B498-43B3-948B-1728B52AA6E4}">
                <adec:decorative xmlns:adec="http://schemas.microsoft.com/office/drawing/2017/decorative" val="1"/>
              </a:ext>
            </a:extLst>
          </p:cNvPr>
          <p:cNvGrpSpPr/>
          <p:nvPr userDrawn="1"/>
        </p:nvGrpSpPr>
        <p:grpSpPr>
          <a:xfrm>
            <a:off x="5887262" y="1200150"/>
            <a:ext cx="1648987" cy="635480"/>
            <a:chOff x="0" y="292656"/>
            <a:chExt cx="1861854" cy="717514"/>
          </a:xfrm>
        </p:grpSpPr>
        <p:sp>
          <p:nvSpPr>
            <p:cNvPr id="18" name="Freeform: Shape 17">
              <a:extLst>
                <a:ext uri="{FF2B5EF4-FFF2-40B4-BE49-F238E27FC236}">
                  <a16:creationId xmlns:a16="http://schemas.microsoft.com/office/drawing/2014/main" id="{3476B89C-56D1-416F-8EB1-DA7F4851482F}"/>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3C49B972-3E3D-4CC1-B834-FF30BF266D59}"/>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22" name="Graphic 185">
            <a:extLst>
              <a:ext uri="{FF2B5EF4-FFF2-40B4-BE49-F238E27FC236}">
                <a16:creationId xmlns:a16="http://schemas.microsoft.com/office/drawing/2014/main" id="{A3C21CC9-A512-4380-A099-AF8D792D53DF}"/>
              </a:ext>
              <a:ext uri="{C183D7F6-B498-43B3-948B-1728B52AA6E4}">
                <adec:decorative xmlns:adec="http://schemas.microsoft.com/office/drawing/2017/decorative" val="1"/>
              </a:ext>
            </a:extLst>
          </p:cNvPr>
          <p:cNvGrpSpPr/>
          <p:nvPr userDrawn="1"/>
        </p:nvGrpSpPr>
        <p:grpSpPr>
          <a:xfrm>
            <a:off x="9906949" y="5729028"/>
            <a:ext cx="1054465" cy="469689"/>
            <a:chOff x="9841624" y="4115729"/>
            <a:chExt cx="602169" cy="268223"/>
          </a:xfrm>
          <a:solidFill>
            <a:schemeClr val="tx1"/>
          </a:solidFill>
        </p:grpSpPr>
        <p:sp>
          <p:nvSpPr>
            <p:cNvPr id="25" name="Freeform: Shape 24">
              <a:extLst>
                <a:ext uri="{FF2B5EF4-FFF2-40B4-BE49-F238E27FC236}">
                  <a16:creationId xmlns:a16="http://schemas.microsoft.com/office/drawing/2014/main" id="{FB6773D6-764F-4C00-BDB8-9761B8DCF46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D1DF7779-B189-4FED-96A5-C8852D1F907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DC51E684-AEB1-4277-BF9F-10CAE54303FD}"/>
                </a:ext>
              </a:extLst>
            </p:cNvPr>
            <p:cNvSpPr/>
            <p:nvPr/>
          </p:nvSpPr>
          <p:spPr>
            <a:xfrm>
              <a:off x="1004127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6583D091-9DC7-491F-B66C-9B0F1DC764F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1AFED6B7-EDAF-4E47-8659-164C8192BE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003977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B339F109-5532-4E78-8957-EB2AAAD36967}"/>
              </a:ext>
              <a:ext uri="{C183D7F6-B498-43B3-948B-1728B52AA6E4}">
                <adec:decorative xmlns:adec="http://schemas.microsoft.com/office/drawing/2017/decorative" val="1"/>
              </a:ext>
            </a:extLst>
          </p:cNvPr>
          <p:cNvSpPr/>
          <p:nvPr userDrawn="1"/>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AF9A59D-418A-4B1E-B724-5ADD4336F766}"/>
              </a:ext>
              <a:ext uri="{C183D7F6-B498-43B3-948B-1728B52AA6E4}">
                <adec:decorative xmlns:adec="http://schemas.microsoft.com/office/drawing/2017/decorative" val="1"/>
              </a:ext>
            </a:extLst>
          </p:cNvPr>
          <p:cNvSpPr/>
          <p:nvPr userDrawn="1"/>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0" name="Oval 19">
            <a:extLst>
              <a:ext uri="{FF2B5EF4-FFF2-40B4-BE49-F238E27FC236}">
                <a16:creationId xmlns:a16="http://schemas.microsoft.com/office/drawing/2014/main" id="{2667FDEA-E217-4374-BFBC-FB41B2C3A553}"/>
              </a:ext>
              <a:ext uri="{C183D7F6-B498-43B3-948B-1728B52AA6E4}">
                <adec:decorative xmlns:adec="http://schemas.microsoft.com/office/drawing/2017/decorative" val="1"/>
              </a:ext>
            </a:extLst>
          </p:cNvPr>
          <p:cNvSpPr/>
          <p:nvPr userDrawn="1"/>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itle 1">
            <a:extLst>
              <a:ext uri="{FF2B5EF4-FFF2-40B4-BE49-F238E27FC236}">
                <a16:creationId xmlns:a16="http://schemas.microsoft.com/office/drawing/2014/main" id="{595C1B9A-716B-4783-B119-E6A639110F9E}"/>
              </a:ext>
            </a:extLst>
          </p:cNvPr>
          <p:cNvSpPr>
            <a:spLocks noGrp="1"/>
          </p:cNvSpPr>
          <p:nvPr>
            <p:ph type="ctrTitle" hasCustomPrompt="1"/>
          </p:nvPr>
        </p:nvSpPr>
        <p:spPr>
          <a:xfrm>
            <a:off x="2545517" y="2193085"/>
            <a:ext cx="3624471" cy="2577893"/>
          </a:xfrm>
        </p:spPr>
        <p:txBody>
          <a:bodyPr/>
          <a:lstStyle>
            <a:lvl1pPr algn="ctr">
              <a:defRPr sz="6000" b="1" spc="1500" baseline="0"/>
            </a:lvl1pPr>
          </a:lstStyle>
          <a:p>
            <a:r>
              <a:rPr lang="en-US" dirty="0"/>
              <a:t>CLICK TO ADD TITLE</a:t>
            </a:r>
          </a:p>
        </p:txBody>
      </p:sp>
      <p:sp>
        <p:nvSpPr>
          <p:cNvPr id="22" name="Subtitle 2">
            <a:extLst>
              <a:ext uri="{FF2B5EF4-FFF2-40B4-BE49-F238E27FC236}">
                <a16:creationId xmlns:a16="http://schemas.microsoft.com/office/drawing/2014/main" id="{3FCFDA35-1DC9-408E-A01B-01C76090E795}"/>
              </a:ext>
            </a:extLst>
          </p:cNvPr>
          <p:cNvSpPr>
            <a:spLocks noGrp="1"/>
          </p:cNvSpPr>
          <p:nvPr>
            <p:ph type="subTitle" idx="1" hasCustomPrompt="1"/>
          </p:nvPr>
        </p:nvSpPr>
        <p:spPr>
          <a:xfrm>
            <a:off x="2545517" y="4863054"/>
            <a:ext cx="3624471" cy="811604"/>
          </a:xfrm>
        </p:spPr>
        <p:txBody>
          <a:bodyPr/>
          <a:lstStyle>
            <a:lvl1pPr marL="0" algn="ctr">
              <a:buNone/>
              <a:defRPr spc="400" baseline="0"/>
            </a:lvl1pPr>
          </a:lstStyle>
          <a:p>
            <a:r>
              <a:rPr lang="en-US" dirty="0"/>
              <a:t>CLICK TO ADD SUBTITLE</a:t>
            </a:r>
          </a:p>
        </p:txBody>
      </p:sp>
      <p:sp>
        <p:nvSpPr>
          <p:cNvPr id="23" name="Graphic 212">
            <a:extLst>
              <a:ext uri="{FF2B5EF4-FFF2-40B4-BE49-F238E27FC236}">
                <a16:creationId xmlns:a16="http://schemas.microsoft.com/office/drawing/2014/main" id="{B25ABCF7-C1CE-49AC-B9BB-B0CC0545E829}"/>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4" name="Graphic 212">
            <a:extLst>
              <a:ext uri="{FF2B5EF4-FFF2-40B4-BE49-F238E27FC236}">
                <a16:creationId xmlns:a16="http://schemas.microsoft.com/office/drawing/2014/main" id="{90C75B78-0468-4902-B7BE-7274FCE08D86}"/>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FF6701EE-4FAB-4701-8901-9B8A7D881886}"/>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rgbClr val="FFFFFF"/>
          </a:solidFill>
        </p:grpSpPr>
        <p:sp>
          <p:nvSpPr>
            <p:cNvPr id="26" name="Freeform: Shape 25">
              <a:extLst>
                <a:ext uri="{FF2B5EF4-FFF2-40B4-BE49-F238E27FC236}">
                  <a16:creationId xmlns:a16="http://schemas.microsoft.com/office/drawing/2014/main" id="{A20F471D-1478-4017-A2E8-E49767311E1C}"/>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27" name="Freeform: Shape 26" descr="Tag=AccentColor&#10;Flavor=Light&#10;Target=Fill">
              <a:extLst>
                <a:ext uri="{FF2B5EF4-FFF2-40B4-BE49-F238E27FC236}">
                  <a16:creationId xmlns:a16="http://schemas.microsoft.com/office/drawing/2014/main" id="{1BAF8420-CA52-41DD-81ED-C730C36AA49E}"/>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28" name="Group 27">
            <a:extLst>
              <a:ext uri="{FF2B5EF4-FFF2-40B4-BE49-F238E27FC236}">
                <a16:creationId xmlns:a16="http://schemas.microsoft.com/office/drawing/2014/main" id="{6EB57E20-C5E1-4C45-8681-D71FCB21660E}"/>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chemeClr val="tx1"/>
          </a:solidFill>
        </p:grpSpPr>
        <p:sp>
          <p:nvSpPr>
            <p:cNvPr id="29" name="Freeform: Shape 28">
              <a:extLst>
                <a:ext uri="{FF2B5EF4-FFF2-40B4-BE49-F238E27FC236}">
                  <a16:creationId xmlns:a16="http://schemas.microsoft.com/office/drawing/2014/main" id="{DF96E9C4-A1C2-4F1D-B02F-17A662163E7E}"/>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30" name="Freeform: Shape 29" descr="Tag=AccentColor&#10;Flavor=Light&#10;Target=Fill">
              <a:extLst>
                <a:ext uri="{FF2B5EF4-FFF2-40B4-BE49-F238E27FC236}">
                  <a16:creationId xmlns:a16="http://schemas.microsoft.com/office/drawing/2014/main" id="{70561670-B491-4F4D-9610-C73171119343}"/>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31" name="Graphic 185">
            <a:extLst>
              <a:ext uri="{FF2B5EF4-FFF2-40B4-BE49-F238E27FC236}">
                <a16:creationId xmlns:a16="http://schemas.microsoft.com/office/drawing/2014/main" id="{4F846A43-6834-4F6F-8E46-63FA7C2C98DA}"/>
              </a:ext>
              <a:ext uri="{C183D7F6-B498-43B3-948B-1728B52AA6E4}">
                <adec:decorative xmlns:adec="http://schemas.microsoft.com/office/drawing/2017/decorative" val="1"/>
              </a:ext>
            </a:extLst>
          </p:cNvPr>
          <p:cNvGrpSpPr/>
          <p:nvPr userDrawn="1"/>
        </p:nvGrpSpPr>
        <p:grpSpPr>
          <a:xfrm>
            <a:off x="9488307" y="5002180"/>
            <a:ext cx="1054467" cy="469689"/>
            <a:chOff x="9841624" y="4115729"/>
            <a:chExt cx="602170" cy="268223"/>
          </a:xfrm>
          <a:solidFill>
            <a:schemeClr val="tx1"/>
          </a:solidFill>
        </p:grpSpPr>
        <p:sp>
          <p:nvSpPr>
            <p:cNvPr id="32" name="Freeform: Shape 31">
              <a:extLst>
                <a:ext uri="{FF2B5EF4-FFF2-40B4-BE49-F238E27FC236}">
                  <a16:creationId xmlns:a16="http://schemas.microsoft.com/office/drawing/2014/main" id="{48F9C999-04A1-4D43-BDB8-92544F80472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A5869A1B-DD16-4776-B13D-E42451D72132}"/>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242098B-0D08-4893-947C-64E636987EC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D12C60D-1CAC-4F0D-A71E-0C969C7E98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294EDD4C-1AF7-48F1-BF2E-6FBCA88C29ED}"/>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2" name="Group 1">
            <a:extLst>
              <a:ext uri="{FF2B5EF4-FFF2-40B4-BE49-F238E27FC236}">
                <a16:creationId xmlns:a16="http://schemas.microsoft.com/office/drawing/2014/main" id="{3E44DB9D-C837-43AB-B2E6-ED5D27833DFC}"/>
              </a:ext>
            </a:extLst>
          </p:cNvPr>
          <p:cNvGrpSpPr/>
          <p:nvPr userDrawn="1"/>
        </p:nvGrpSpPr>
        <p:grpSpPr>
          <a:xfrm>
            <a:off x="1185735" y="4917084"/>
            <a:ext cx="319941" cy="319941"/>
            <a:chOff x="1185735" y="4917084"/>
            <a:chExt cx="319941" cy="319941"/>
          </a:xfrm>
        </p:grpSpPr>
        <p:sp>
          <p:nvSpPr>
            <p:cNvPr id="37" name="Oval 36">
              <a:extLst>
                <a:ext uri="{FF2B5EF4-FFF2-40B4-BE49-F238E27FC236}">
                  <a16:creationId xmlns:a16="http://schemas.microsoft.com/office/drawing/2014/main" id="{BA2DA534-CC7F-4C25-939F-0385A4DEE275}"/>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8" name="Oval 37">
              <a:extLst>
                <a:ext uri="{FF2B5EF4-FFF2-40B4-BE49-F238E27FC236}">
                  <a16:creationId xmlns:a16="http://schemas.microsoft.com/office/drawing/2014/main" id="{485FEC6A-306B-41E7-A9C7-44594DA87249}"/>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3" name="Picture Placeholder 42">
            <a:extLst>
              <a:ext uri="{FF2B5EF4-FFF2-40B4-BE49-F238E27FC236}">
                <a16:creationId xmlns:a16="http://schemas.microsoft.com/office/drawing/2014/main" id="{C0034F93-BE52-480B-AB81-0F085EAB053A}"/>
              </a:ext>
            </a:extLst>
          </p:cNvPr>
          <p:cNvSpPr>
            <a:spLocks noGrp="1"/>
          </p:cNvSpPr>
          <p:nvPr>
            <p:ph type="pic" sz="quarter" idx="10" hasCustomPrompt="1"/>
          </p:nvPr>
        </p:nvSpPr>
        <p:spPr>
          <a:xfrm>
            <a:off x="6536411" y="254456"/>
            <a:ext cx="4203526" cy="4203526"/>
          </a:xfrm>
          <a:custGeom>
            <a:avLst/>
            <a:gdLst>
              <a:gd name="connsiteX0" fmla="*/ 2101763 w 4203526"/>
              <a:gd name="connsiteY0" fmla="*/ 0 h 4203526"/>
              <a:gd name="connsiteX1" fmla="*/ 4203526 w 4203526"/>
              <a:gd name="connsiteY1" fmla="*/ 2101763 h 4203526"/>
              <a:gd name="connsiteX2" fmla="*/ 2101763 w 4203526"/>
              <a:gd name="connsiteY2" fmla="*/ 4203526 h 4203526"/>
              <a:gd name="connsiteX3" fmla="*/ 0 w 4203526"/>
              <a:gd name="connsiteY3" fmla="*/ 2101763 h 4203526"/>
              <a:gd name="connsiteX4" fmla="*/ 2101763 w 4203526"/>
              <a:gd name="connsiteY4" fmla="*/ 0 h 4203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3526" h="4203526">
                <a:moveTo>
                  <a:pt x="2101763" y="0"/>
                </a:moveTo>
                <a:cubicBezTo>
                  <a:pt x="3262535" y="0"/>
                  <a:pt x="4203526" y="940991"/>
                  <a:pt x="4203526" y="2101763"/>
                </a:cubicBezTo>
                <a:cubicBezTo>
                  <a:pt x="4203526" y="3262535"/>
                  <a:pt x="3262535" y="4203526"/>
                  <a:pt x="2101763" y="4203526"/>
                </a:cubicBezTo>
                <a:cubicBezTo>
                  <a:pt x="940992" y="4203526"/>
                  <a:pt x="0" y="3262535"/>
                  <a:pt x="0" y="2101763"/>
                </a:cubicBezTo>
                <a:cubicBezTo>
                  <a:pt x="0" y="940991"/>
                  <a:pt x="940992" y="0"/>
                  <a:pt x="2101763" y="0"/>
                </a:cubicBezTo>
                <a:close/>
              </a:path>
            </a:pathLst>
          </a:custGeom>
        </p:spPr>
        <p:txBody>
          <a:bodyPr wrap="square" anchor="ctr">
            <a:noAutofit/>
          </a:bodyPr>
          <a:lstStyle>
            <a:lvl1pPr algn="ctr">
              <a:buNone/>
              <a:defRPr/>
            </a:lvl1pPr>
          </a:lstStyle>
          <a:p>
            <a:r>
              <a:rPr lang="en-US" dirty="0"/>
              <a:t>Click to add photo</a:t>
            </a:r>
          </a:p>
        </p:txBody>
      </p:sp>
    </p:spTree>
    <p:extLst>
      <p:ext uri="{BB962C8B-B14F-4D97-AF65-F5344CB8AC3E}">
        <p14:creationId xmlns:p14="http://schemas.microsoft.com/office/powerpoint/2010/main" val="1048932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34A62B1-CAE6-42D4-A6BE-3615F30CC8AC}"/>
              </a:ext>
            </a:extLst>
          </p:cNvPr>
          <p:cNvSpPr>
            <a:spLocks noGrp="1"/>
          </p:cNvSpPr>
          <p:nvPr>
            <p:ph type="title"/>
          </p:nvPr>
        </p:nvSpPr>
        <p:spPr>
          <a:xfrm>
            <a:off x="838200" y="565739"/>
            <a:ext cx="10515600" cy="1124949"/>
          </a:xfrm>
        </p:spPr>
        <p:txBody>
          <a:bodyPr/>
          <a:lstStyle/>
          <a:p>
            <a:endParaRPr lang="en-US" dirty="0"/>
          </a:p>
        </p:txBody>
      </p:sp>
      <p:grpSp>
        <p:nvGrpSpPr>
          <p:cNvPr id="20" name="Graphic 190">
            <a:extLst>
              <a:ext uri="{FF2B5EF4-FFF2-40B4-BE49-F238E27FC236}">
                <a16:creationId xmlns:a16="http://schemas.microsoft.com/office/drawing/2014/main" id="{206EA771-F61C-45A0-8EF8-13E5A2388187}"/>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21" name="Freeform: Shape 20">
              <a:extLst>
                <a:ext uri="{FF2B5EF4-FFF2-40B4-BE49-F238E27FC236}">
                  <a16:creationId xmlns:a16="http://schemas.microsoft.com/office/drawing/2014/main" id="{D8728E80-08AB-4877-9077-7BA7D8F3686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C1B96628-2FF8-4129-B665-45B8F45AC4CC}"/>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6" name="Group 15">
            <a:extLst>
              <a:ext uri="{FF2B5EF4-FFF2-40B4-BE49-F238E27FC236}">
                <a16:creationId xmlns:a16="http://schemas.microsoft.com/office/drawing/2014/main" id="{1CD08F08-7E97-4B57-B5E5-A5A3E675D567}"/>
              </a:ext>
            </a:extLst>
          </p:cNvPr>
          <p:cNvGrpSpPr/>
          <p:nvPr userDrawn="1"/>
        </p:nvGrpSpPr>
        <p:grpSpPr>
          <a:xfrm>
            <a:off x="11052344" y="5438146"/>
            <a:ext cx="705479" cy="705479"/>
            <a:chOff x="11214904" y="5539746"/>
            <a:chExt cx="705479" cy="705479"/>
          </a:xfrm>
        </p:grpSpPr>
        <p:sp>
          <p:nvSpPr>
            <p:cNvPr id="24" name="Graphic 212">
              <a:extLst>
                <a:ext uri="{FF2B5EF4-FFF2-40B4-BE49-F238E27FC236}">
                  <a16:creationId xmlns:a16="http://schemas.microsoft.com/office/drawing/2014/main" id="{1055FF28-FC47-4F04-924F-CED733571C4B}"/>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5" name="Graphic 212">
              <a:extLst>
                <a:ext uri="{FF2B5EF4-FFF2-40B4-BE49-F238E27FC236}">
                  <a16:creationId xmlns:a16="http://schemas.microsoft.com/office/drawing/2014/main" id="{5DF23120-2D0B-4C59-B5DB-000A7F7CCAE0}"/>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sp>
        <p:nvSpPr>
          <p:cNvPr id="26" name="Date Placeholder 10">
            <a:extLst>
              <a:ext uri="{FF2B5EF4-FFF2-40B4-BE49-F238E27FC236}">
                <a16:creationId xmlns:a16="http://schemas.microsoft.com/office/drawing/2014/main" id="{259F46E4-2349-4648-9F2A-4AAAF90E2A8C}"/>
              </a:ext>
            </a:extLst>
          </p:cNvPr>
          <p:cNvSpPr>
            <a:spLocks noGrp="1"/>
          </p:cNvSpPr>
          <p:nvPr>
            <p:ph type="dt" sz="half" idx="10"/>
          </p:nvPr>
        </p:nvSpPr>
        <p:spPr>
          <a:xfrm>
            <a:off x="838200" y="6356350"/>
            <a:ext cx="2743200" cy="365125"/>
          </a:xfrm>
        </p:spPr>
        <p:txBody>
          <a:bodyPr/>
          <a:lstStyle/>
          <a:p>
            <a:r>
              <a:rPr lang="en-US" dirty="0"/>
              <a:t>2/1/XXXXX</a:t>
            </a:r>
          </a:p>
        </p:txBody>
      </p:sp>
      <p:sp>
        <p:nvSpPr>
          <p:cNvPr id="27" name="Footer Placeholder 11">
            <a:extLst>
              <a:ext uri="{FF2B5EF4-FFF2-40B4-BE49-F238E27FC236}">
                <a16:creationId xmlns:a16="http://schemas.microsoft.com/office/drawing/2014/main" id="{94E035A8-7A24-4D10-BA2D-2C532F64BA37}"/>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8" name="Slide Number Placeholder 12">
            <a:extLst>
              <a:ext uri="{FF2B5EF4-FFF2-40B4-BE49-F238E27FC236}">
                <a16:creationId xmlns:a16="http://schemas.microsoft.com/office/drawing/2014/main" id="{6C9E9F7A-E573-4282-AF34-299574A05A14}"/>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spTree>
    <p:extLst>
      <p:ext uri="{BB962C8B-B14F-4D97-AF65-F5344CB8AC3E}">
        <p14:creationId xmlns:p14="http://schemas.microsoft.com/office/powerpoint/2010/main" val="4037693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4CB8CCA-DED1-4DE3-8F45-36B88DD8AE3D}"/>
              </a:ext>
            </a:extLst>
          </p:cNvPr>
          <p:cNvSpPr>
            <a:spLocks noGrp="1"/>
          </p:cNvSpPr>
          <p:nvPr>
            <p:ph type="title"/>
          </p:nvPr>
        </p:nvSpPr>
        <p:spPr>
          <a:xfrm>
            <a:off x="838200" y="565739"/>
            <a:ext cx="10515600" cy="1124949"/>
          </a:xfrm>
        </p:spPr>
        <p:txBody>
          <a:bodyPr/>
          <a:lstStyle/>
          <a:p>
            <a:endParaRPr lang="en-US" dirty="0"/>
          </a:p>
        </p:txBody>
      </p:sp>
      <p:grpSp>
        <p:nvGrpSpPr>
          <p:cNvPr id="15" name="Graphic 190">
            <a:extLst>
              <a:ext uri="{FF2B5EF4-FFF2-40B4-BE49-F238E27FC236}">
                <a16:creationId xmlns:a16="http://schemas.microsoft.com/office/drawing/2014/main" id="{FA1A3B78-4096-4AA2-8788-BDE7FDE0AD5E}"/>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16" name="Freeform: Shape 15">
              <a:extLst>
                <a:ext uri="{FF2B5EF4-FFF2-40B4-BE49-F238E27FC236}">
                  <a16:creationId xmlns:a16="http://schemas.microsoft.com/office/drawing/2014/main" id="{F589B616-117C-44BC-9166-267CB523C06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63499B12-84EC-4CE5-B0F9-682651A34666}"/>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8" name="Group 17">
            <a:extLst>
              <a:ext uri="{FF2B5EF4-FFF2-40B4-BE49-F238E27FC236}">
                <a16:creationId xmlns:a16="http://schemas.microsoft.com/office/drawing/2014/main" id="{354184C6-AF68-4E37-913D-0F6FCC56F490}"/>
              </a:ext>
            </a:extLst>
          </p:cNvPr>
          <p:cNvGrpSpPr/>
          <p:nvPr userDrawn="1"/>
        </p:nvGrpSpPr>
        <p:grpSpPr>
          <a:xfrm>
            <a:off x="11052344" y="5438146"/>
            <a:ext cx="705479" cy="705479"/>
            <a:chOff x="11214904" y="5539746"/>
            <a:chExt cx="705479" cy="705479"/>
          </a:xfrm>
        </p:grpSpPr>
        <p:sp>
          <p:nvSpPr>
            <p:cNvPr id="19" name="Graphic 212">
              <a:extLst>
                <a:ext uri="{FF2B5EF4-FFF2-40B4-BE49-F238E27FC236}">
                  <a16:creationId xmlns:a16="http://schemas.microsoft.com/office/drawing/2014/main" id="{B98D88F3-9A0C-497C-A9DC-0567F72E5D29}"/>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0" name="Graphic 212">
              <a:extLst>
                <a:ext uri="{FF2B5EF4-FFF2-40B4-BE49-F238E27FC236}">
                  <a16:creationId xmlns:a16="http://schemas.microsoft.com/office/drawing/2014/main" id="{109A387A-F471-4821-B626-B6D3DA5B3774}"/>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sp>
        <p:nvSpPr>
          <p:cNvPr id="21" name="Date Placeholder 10">
            <a:extLst>
              <a:ext uri="{FF2B5EF4-FFF2-40B4-BE49-F238E27FC236}">
                <a16:creationId xmlns:a16="http://schemas.microsoft.com/office/drawing/2014/main" id="{D697EDD4-9B36-4B91-B543-B95495C255E2}"/>
              </a:ext>
            </a:extLst>
          </p:cNvPr>
          <p:cNvSpPr>
            <a:spLocks noGrp="1"/>
          </p:cNvSpPr>
          <p:nvPr>
            <p:ph type="dt" sz="half" idx="10"/>
          </p:nvPr>
        </p:nvSpPr>
        <p:spPr>
          <a:xfrm>
            <a:off x="838200" y="6356350"/>
            <a:ext cx="2743200" cy="365125"/>
          </a:xfrm>
        </p:spPr>
        <p:txBody>
          <a:bodyPr/>
          <a:lstStyle/>
          <a:p>
            <a:r>
              <a:rPr lang="en-US" dirty="0"/>
              <a:t>2/1/XXXXX</a:t>
            </a:r>
          </a:p>
        </p:txBody>
      </p:sp>
      <p:sp>
        <p:nvSpPr>
          <p:cNvPr id="22" name="Footer Placeholder 11">
            <a:extLst>
              <a:ext uri="{FF2B5EF4-FFF2-40B4-BE49-F238E27FC236}">
                <a16:creationId xmlns:a16="http://schemas.microsoft.com/office/drawing/2014/main" id="{5E11CADB-1F10-4CCF-89E6-AC5ED8E7BFA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3" name="Slide Number Placeholder 12">
            <a:extLst>
              <a:ext uri="{FF2B5EF4-FFF2-40B4-BE49-F238E27FC236}">
                <a16:creationId xmlns:a16="http://schemas.microsoft.com/office/drawing/2014/main" id="{46B9E851-BF44-48B2-8234-99BA0A2F03E5}"/>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spTree>
    <p:extLst>
      <p:ext uri="{BB962C8B-B14F-4D97-AF65-F5344CB8AC3E}">
        <p14:creationId xmlns:p14="http://schemas.microsoft.com/office/powerpoint/2010/main" val="1480229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132AFB4-A853-454F-AB81-EE2659F67D0E}"/>
              </a:ext>
              <a:ext uri="{C183D7F6-B498-43B3-948B-1728B52AA6E4}">
                <adec:decorative xmlns:adec="http://schemas.microsoft.com/office/drawing/2017/decorative" val="1"/>
              </a:ext>
            </a:extLst>
          </p:cNvPr>
          <p:cNvSpPr/>
          <p:nvPr userDrawn="1"/>
        </p:nvSpPr>
        <p:spPr>
          <a:xfrm rot="15325375">
            <a:off x="-22451" y="4906764"/>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16" name="Freeform: Shape 15">
            <a:extLst>
              <a:ext uri="{FF2B5EF4-FFF2-40B4-BE49-F238E27FC236}">
                <a16:creationId xmlns:a16="http://schemas.microsoft.com/office/drawing/2014/main" id="{04838ED8-47A6-444E-9A70-62C3DDD89028}"/>
              </a:ext>
              <a:ext uri="{C183D7F6-B498-43B3-948B-1728B52AA6E4}">
                <adec:decorative xmlns:adec="http://schemas.microsoft.com/office/drawing/2017/decorative" val="1"/>
              </a:ext>
            </a:extLst>
          </p:cNvPr>
          <p:cNvSpPr/>
          <p:nvPr userDrawn="1"/>
        </p:nvSpPr>
        <p:spPr>
          <a:xfrm>
            <a:off x="-140138" y="602293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7" name="Freeform: Shape 16">
            <a:extLst>
              <a:ext uri="{FF2B5EF4-FFF2-40B4-BE49-F238E27FC236}">
                <a16:creationId xmlns:a16="http://schemas.microsoft.com/office/drawing/2014/main" id="{EED28DBA-363E-4EDE-9CA4-0A3D2EABA6CD}"/>
              </a:ext>
              <a:ext uri="{C183D7F6-B498-43B3-948B-1728B52AA6E4}">
                <adec:decorative xmlns:adec="http://schemas.microsoft.com/office/drawing/2017/decorative" val="1"/>
              </a:ext>
            </a:extLst>
          </p:cNvPr>
          <p:cNvSpPr/>
          <p:nvPr userDrawn="1"/>
        </p:nvSpPr>
        <p:spPr>
          <a:xfrm>
            <a:off x="-120096" y="465126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CF1A1C4A-5092-4804-8704-EA2785039741}"/>
              </a:ext>
              <a:ext uri="{C183D7F6-B498-43B3-948B-1728B52AA6E4}">
                <adec:decorative xmlns:adec="http://schemas.microsoft.com/office/drawing/2017/decorative" val="1"/>
              </a:ext>
            </a:extLst>
          </p:cNvPr>
          <p:cNvSpPr/>
          <p:nvPr userDrawn="1"/>
        </p:nvSpPr>
        <p:spPr>
          <a:xfrm rot="15315933">
            <a:off x="-16894" y="490440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0" name="Freeform: Shape 19">
            <a:extLst>
              <a:ext uri="{FF2B5EF4-FFF2-40B4-BE49-F238E27FC236}">
                <a16:creationId xmlns:a16="http://schemas.microsoft.com/office/drawing/2014/main" id="{911BD1D4-C220-4A08-A113-47C384B7F8DA}"/>
              </a:ext>
              <a:ext uri="{C183D7F6-B498-43B3-948B-1728B52AA6E4}">
                <adec:decorative xmlns:adec="http://schemas.microsoft.com/office/drawing/2017/decorative" val="1"/>
              </a:ext>
            </a:extLst>
          </p:cNvPr>
          <p:cNvSpPr/>
          <p:nvPr userDrawn="1"/>
        </p:nvSpPr>
        <p:spPr>
          <a:xfrm>
            <a:off x="8765281" y="417173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Freeform: Shape 20">
            <a:extLst>
              <a:ext uri="{FF2B5EF4-FFF2-40B4-BE49-F238E27FC236}">
                <a16:creationId xmlns:a16="http://schemas.microsoft.com/office/drawing/2014/main" id="{F494DD11-C4F7-488D-9B64-0D5850F97911}"/>
              </a:ext>
              <a:ext uri="{C183D7F6-B498-43B3-948B-1728B52AA6E4}">
                <adec:decorative xmlns:adec="http://schemas.microsoft.com/office/drawing/2017/decorative" val="1"/>
              </a:ext>
            </a:extLst>
          </p:cNvPr>
          <p:cNvSpPr/>
          <p:nvPr userDrawn="1"/>
        </p:nvSpPr>
        <p:spPr>
          <a:xfrm>
            <a:off x="8759419" y="417173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5" name="Graphic 185">
            <a:extLst>
              <a:ext uri="{FF2B5EF4-FFF2-40B4-BE49-F238E27FC236}">
                <a16:creationId xmlns:a16="http://schemas.microsoft.com/office/drawing/2014/main" id="{F902CF95-4802-4803-B88F-358BAD556EBB}"/>
              </a:ext>
              <a:ext uri="{C183D7F6-B498-43B3-948B-1728B52AA6E4}">
                <adec:decorative xmlns:adec="http://schemas.microsoft.com/office/drawing/2017/decorative" val="1"/>
              </a:ext>
            </a:extLst>
          </p:cNvPr>
          <p:cNvGrpSpPr/>
          <p:nvPr userDrawn="1"/>
        </p:nvGrpSpPr>
        <p:grpSpPr>
          <a:xfrm>
            <a:off x="10428621" y="5695520"/>
            <a:ext cx="1054467" cy="469689"/>
            <a:chOff x="9841624" y="4115729"/>
            <a:chExt cx="602170" cy="268223"/>
          </a:xfrm>
          <a:solidFill>
            <a:schemeClr val="tx1"/>
          </a:solidFill>
        </p:grpSpPr>
        <p:sp>
          <p:nvSpPr>
            <p:cNvPr id="26" name="Freeform: Shape 25">
              <a:extLst>
                <a:ext uri="{FF2B5EF4-FFF2-40B4-BE49-F238E27FC236}">
                  <a16:creationId xmlns:a16="http://schemas.microsoft.com/office/drawing/2014/main" id="{69CB7288-B078-4989-97BA-5684B8A1B71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1158005-0976-48BA-95EB-78DDDA7A447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5AE34BF9-E3E8-41D7-B49D-1BF7490282D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3B1BE576-62F7-4F63-A00C-769E67CB8C2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1674FB0B-E21D-4719-AC24-605173B3A42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70364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BFCC1FB-30E6-4ECF-8BAF-929D22A14308}"/>
              </a:ext>
            </a:extLst>
          </p:cNvPr>
          <p:cNvSpPr>
            <a:spLocks noGrp="1"/>
          </p:cNvSpPr>
          <p:nvPr>
            <p:ph type="title" hasCustomPrompt="1"/>
          </p:nvPr>
        </p:nvSpPr>
        <p:spPr>
          <a:xfrm>
            <a:off x="1885186" y="174173"/>
            <a:ext cx="4198182" cy="1158857"/>
          </a:xfrm>
        </p:spPr>
        <p:txBody>
          <a:bodyPr anchor="b">
            <a:normAutofit/>
          </a:bodyPr>
          <a:lstStyle>
            <a:lvl1pPr>
              <a:defRPr/>
            </a:lvl1pPr>
          </a:lstStyle>
          <a:p>
            <a:r>
              <a:rPr lang="en-US" dirty="0"/>
              <a:t>Click to add title</a:t>
            </a:r>
          </a:p>
        </p:txBody>
      </p:sp>
      <p:grpSp>
        <p:nvGrpSpPr>
          <p:cNvPr id="18" name="Graphic 190">
            <a:extLst>
              <a:ext uri="{FF2B5EF4-FFF2-40B4-BE49-F238E27FC236}">
                <a16:creationId xmlns:a16="http://schemas.microsoft.com/office/drawing/2014/main" id="{4E21F050-FD36-4FCB-BAD4-7FEBD0985ED5}"/>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19" name="Freeform: Shape 18">
              <a:extLst>
                <a:ext uri="{FF2B5EF4-FFF2-40B4-BE49-F238E27FC236}">
                  <a16:creationId xmlns:a16="http://schemas.microsoft.com/office/drawing/2014/main" id="{FF19577D-D1B8-4BE5-9A01-6A857761B1DC}"/>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858370E7-080A-48D7-9A26-665FDD5B58FB}"/>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27" name="Graphic 4">
            <a:extLst>
              <a:ext uri="{FF2B5EF4-FFF2-40B4-BE49-F238E27FC236}">
                <a16:creationId xmlns:a16="http://schemas.microsoft.com/office/drawing/2014/main" id="{2F8F0FAC-16EB-487B-B327-26DF1260B906}"/>
              </a:ext>
              <a:ext uri="{C183D7F6-B498-43B3-948B-1728B52AA6E4}">
                <adec:decorative xmlns:adec="http://schemas.microsoft.com/office/drawing/2017/decorative" val="1"/>
              </a:ext>
            </a:extLst>
          </p:cNvPr>
          <p:cNvGrpSpPr/>
          <p:nvPr userDrawn="1"/>
        </p:nvGrpSpPr>
        <p:grpSpPr>
          <a:xfrm>
            <a:off x="3016042" y="6168080"/>
            <a:ext cx="1089023" cy="1089034"/>
            <a:chOff x="5734037" y="3067039"/>
            <a:chExt cx="724483" cy="724489"/>
          </a:xfrm>
          <a:solidFill>
            <a:schemeClr val="tx1"/>
          </a:solidFill>
        </p:grpSpPr>
        <p:sp>
          <p:nvSpPr>
            <p:cNvPr id="28" name="Freeform: Shape 27">
              <a:extLst>
                <a:ext uri="{FF2B5EF4-FFF2-40B4-BE49-F238E27FC236}">
                  <a16:creationId xmlns:a16="http://schemas.microsoft.com/office/drawing/2014/main" id="{41E7A3F8-D1CB-4353-BBEF-2597AF4F058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B4DDCEAE-BCB2-4B2D-BAB3-4FD5DD7C28AB}"/>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C6CD4162-BF6C-4D85-A166-12798D8C8DDB}"/>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89C0A376-6D47-4C20-9EEB-049A8694472E}"/>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29CFA1FB-BD4A-4307-BFCD-AB9E118C3AB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6D481F5-D72A-4FDA-AFB8-D278AEDB37A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5C94576-1155-4639-805F-75E2196E19B9}"/>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3F8E497C-8A0D-4EED-873F-CA66DB950CDF}"/>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50990B80-D511-4B73-BC44-14217A17B033}"/>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D7513D5-9349-45EA-BAE9-5B36B43B2853}"/>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812098BB-13C9-4C8B-883F-B378B155D904}"/>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D78B9DD9-1280-4FC0-B14F-4A40DC3BCCE9}"/>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4626B81-518E-408D-9D85-368DEE8E330A}"/>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6937BED2-B271-4124-905D-C024405FD9B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33B9B2DD-8108-4830-AA14-DDCDB306C439}"/>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0ECF9B54-B828-4268-90AC-EA0D0E3B76B3}"/>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FD744985-041E-42C0-87A9-F99D7D9DBF23}"/>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D51D469F-061B-4CFF-B628-0697B945FC4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54C1F283-0289-4E7D-A5DE-3B9997782DF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24A56B5-AC95-42FF-8636-D2D287380950}"/>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2DD6578D-E372-4D44-ABDA-D86EBE4F2F2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8CDDE1CB-2352-4AA3-82C7-39C63E6A6FD3}"/>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370476DD-D268-4D0B-B358-F8143C45467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A947896-0B1B-4F41-9CC3-EA98EC14BA7A}"/>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6BA34B1E-6019-4E30-B2DC-8B7942EEC3C6}"/>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D47D0D4-51A5-4673-9205-FEBDF5DDAFAD}"/>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91CAE3E1-654D-4A11-951F-052FB8194211}"/>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EA27E0E3-1A22-45B1-9DDE-E2CAE27AF936}"/>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EF9DA56-0F9C-446A-ACA6-B1737FC9FDB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864518F8-39BB-4E12-AB05-C6EAA974B2F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91D8244-0937-40AA-8C5C-6E431F826DC8}"/>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06D25D45-2EB7-433B-8E75-95F212C966B2}"/>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EE7CA683-04D0-4F85-BC78-4C8A5055ACC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C0754365-95E6-4F04-A213-FCEFD3BA8037}"/>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4F67D44C-47C6-4A2B-8984-20503F97DC0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5341F7B4-1174-469D-BCDA-5059727B8E4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09E92A5F-0E83-4A0D-AF47-8BC096F88020}"/>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15B89C4B-B183-4853-9EC7-01EB209394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FC044DD7-B809-4A86-BF1A-ECB12087B95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D147364A-A9AF-4F8B-997D-C09B78D2E3E7}"/>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DD8316F0-6512-477F-9366-0797D21E838E}"/>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2CF6E8F-B285-4A7C-BD52-DA3A10BD4E98}"/>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41466E85-A5E1-454D-9A5B-8443E33BF81C}"/>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042F8EA6-EE8F-4129-BDF1-FF8978430896}"/>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5243B87E-1C5A-475B-8352-CCCB06EAECCB}"/>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F6567A69-08E9-4EE6-8BD8-7EFC485B25F3}"/>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13D22214-0AB8-459E-9FFF-FDF39DA37B64}"/>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69B1C3D2-8244-4B0B-8260-C509EBE92E4F}"/>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F484E9C4-9B0A-49A0-9A21-FD037D0FE113}"/>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43402D1-D7F0-4269-BC63-2521845629BA}"/>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19F3A4A4-B876-4DF3-BEC1-91C7062A187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294BC0BF-1875-45CE-89E3-3AEDC7D78BF7}"/>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4542A343-86EE-4144-B909-99A78B1140C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85E204E5-57A0-4514-8620-52EE873BC6AC}"/>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1E0A57EB-6E61-455E-B07E-43AE25F6B96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76E62C4B-454F-41D1-A119-B223EC24FF6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85AFBDB-EDE6-4D04-8875-6F2CB7948278}"/>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C3E605BC-E461-40E8-91B0-DB43DC9BD553}"/>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472569E4-8B56-425B-A311-C1E54823819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4B2AFC2C-7745-4EE1-83E0-C44C494535A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45C05409-FF0B-4BB2-BBB2-BB2C3F8402E4}"/>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0D2D2A5-B7ED-44E2-BC12-1B628939788D}"/>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0A3943B2-4330-4895-AB44-5DCAA56630A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4AA715B8-9BFA-4E21-BFCD-2B9CFB9E1CB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2F82C7CD-72B6-40C6-ABD2-030972825095}"/>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6DE830FA-C2B2-438E-9E2C-16F0546F827A}"/>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C7B4495D-98E3-4444-820F-685D7FADFFCD}"/>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C37932CF-B894-4D3D-902F-59B0DE0C4AEA}"/>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3263B39C-CD1F-4B92-8D0A-7CFE1EB76512}"/>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D35F13B3-0BFC-42B3-A739-BFEC4F172016}"/>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D562E058-2175-4BB4-858B-B4B4BCA09AA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A9005A34-BF82-4946-B4F4-C05C74CEC595}"/>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2943975-8D24-4245-986C-F7544F96EE9F}"/>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4D160E97-2538-4F9A-9A04-D80099CD0D08}"/>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D28E81B2-3727-4318-B065-7C326CE2434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372C6736-B0B2-45FD-94D9-BC1205C2698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ED309021-F38D-4F07-90C3-6828466D8E43}"/>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0C79B62B-57EE-43A6-8167-C32E2CFC1B2F}"/>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301B6168-DC8D-42E2-B950-3206268AE9EB}"/>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B2291F8A-0E5C-49EF-A4D0-D3CCA5F988F7}"/>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6A34783A-60A5-491E-88CC-037A71C1C4B7}"/>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F324A249-EE3A-4C14-9F36-DF99404108DE}"/>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51AC2D89-DC7F-4676-A64E-CE5F9B73431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9855DFA7-87AF-4BA7-8571-887A5A2601E7}"/>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EFA68945-6CA3-4F21-B60B-6F08FA57313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3A1FF601-A92A-4884-B8FB-36EC9A6C235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E161B31D-6339-48C2-8BB5-0A02614D97FE}"/>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230F1C8F-CCC0-43A5-A654-66778D006D92}"/>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0213E7A9-4315-4E24-80CF-AD2D289C49C1}"/>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D58A02CA-1FAB-4F73-8E12-6E63A7978231}"/>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430E086B-1C95-4F7E-A569-B521900E63B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3020927-7205-4D7F-89FE-EFA51288EDAF}"/>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648E9CA4-9BE8-418B-BFE6-E5F2EAB6FAC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7505AB41-EB94-44A5-89E1-495250AF084E}"/>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03C6E035-4B15-4ACC-9B29-5FC6FE04915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2151F323-6CFB-4FC7-8F2F-F2E4A2A817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3C888454-C54A-436A-B328-9E4E7AB6AAC0}"/>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9D3963A8-98BE-4876-8924-058EF1395D7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42A409FA-C854-4E3D-92E3-BE8E5F39118E}"/>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095B5640-C6A1-4E0D-BA00-8F931101BDAA}"/>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39C2ED3D-1292-41D7-9CD0-964560392DAE}"/>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E18071BA-87CD-4D94-843B-7DE0AF0D869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00BBF34C-EACE-404F-996A-644E474E4E28}"/>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70130554-9993-4F57-8B60-0C349462F20D}"/>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7DFA6148-338D-4709-AC75-3333809C1742}"/>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5511CAC-912A-46D0-A3B0-76D9E14A1FFD}"/>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2B9C9D10-C891-463D-BE7B-17E70A74754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5D1D470E-ADA7-44E9-84E9-CD49A861A0A9}"/>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650E1B96-7237-46A3-8357-361A4A24BB30}"/>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29E61E0B-154A-44B6-B291-9D6FF3C68AAB}"/>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1DCCBD34-0B4E-4AB8-B5BB-033C5F5A29E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2D59E534-33C6-4F71-AC4A-03D6AA020E27}"/>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F33EA93-D53B-4F63-8D76-8D8603370372}"/>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A09F9D30-E5AE-467D-B6B6-5CBD1F4E6C78}"/>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4E4B2CD5-ABDF-4B08-936A-C5F1F5520D1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48344218-81B6-4517-9805-E71499F69C1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8A57C29-E01A-449E-8839-863CE9787E3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C5ABDD7C-8063-442E-BEFF-77896998F728}"/>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DCE949D9-630A-42F2-8117-AA55AD889901}"/>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E59C2343-FEC6-45CA-8060-17D719373584}"/>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98D68BC2-3FE7-45BD-9735-43C2C896911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8E4940E0-90FE-4099-8E84-9F952C2DA7E5}"/>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19DB3D06-EE67-43DF-93EB-5EAC7CD2F73A}"/>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92380E59-DCBF-421C-A85E-0DBB508357C3}"/>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5B3F73A-2F03-4E24-9BC8-B4B4D2535EF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8E13A333-B160-42F4-A817-A75BC8985E8F}"/>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EEDE7E0E-4B11-42DE-AD10-A87B92164A4E}"/>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6DFD5AF3-7117-44FC-A55E-04425F6370E3}"/>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7A0CFB23-CD7D-46AB-9CE1-17D9E44AC6C7}"/>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A58A095D-C173-427F-BADB-F28F876C12E0}"/>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578F6DB6-9140-4722-BB77-FB3331C5C1F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9C1920F-28ED-4100-8F6A-EDA73905695A}"/>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3423F790-9DD9-4BA3-9ED9-26ADEA2363A0}"/>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610078A7-5F98-4494-9E17-6272ED46698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8EFDDCCB-36D0-4E8F-B0FA-A0D0752ED4C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BB13F448-D641-4211-A40A-8C5521F94691}"/>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E7092267-8FC5-40B1-A741-AD85B40D189C}"/>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CAB8E92E-4F3D-4B75-9E18-B94EA61BE99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2AA1BA77-D7CE-450C-BB2F-492A8A447AD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03703D44-20A7-43F8-95C4-F4B83B4DAA4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15AD7905-66A9-4FD0-93F0-C99CEBF84AAA}"/>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07C71902-ACD3-4225-8597-727626DC1C4F}"/>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F2B6B2CC-AFFB-479D-9305-171C3C2C8A8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73942B37-57C7-4154-B6BE-5AB743E1BABE}"/>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1DE87C79-F470-4FF4-A4F6-6F244F9DE302}"/>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53BA0F35-5498-4789-8908-D868FFE711B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E984F5A6-C73B-4643-A879-E326C7B0351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E35485FE-2BD5-455D-A7C9-9F9987C5498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BAFCA128-8161-423D-93F9-A470933A1FFC}"/>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349F8898-E646-4462-9E2E-BC5E10A00DA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9C2FCC72-AEC8-4E95-A821-C66F0DEB219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99A9C773-8ED1-4038-AD95-55CB466C9A5E}"/>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F74C74C0-AC53-4090-A11D-D6C4AAF6427A}"/>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401DA41C-D6C4-44A1-9F04-E1F1179C3167}"/>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4AA97346-990F-4AD1-9436-D315D9EFB04F}"/>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8429BF0F-91DB-49F1-AC40-0DBD95702E0D}"/>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E4824481-3370-4F9F-8E9F-DBC68A4328A3}"/>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077EB65E-D567-4897-9377-B3029ABB6BB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0F16DC2F-A9D5-4A41-A1C0-10C3FA9F006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7E17102A-5CA6-4EBD-B30A-5D47EA0E33C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5C38DF57-4354-45F9-9119-DFAE2216DD1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7D89104B-A74E-4686-85FA-7ADBB69C426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CB6F9BB9-C471-41A6-9CB0-885AFD62F201}"/>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C6F39A5E-4043-48BD-94B1-A008E3D11708}"/>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652678D7-1B2F-423A-AD5D-854262716D61}"/>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7DA06287-9690-4A9A-8FCF-5CCE89B0175C}"/>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51DA2301-CA50-4AB2-BDFE-BB24FF59803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492C6814-C2FF-4C19-8402-675536DBDB9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DCE40D66-D698-433D-B594-32C1FEEEE9BF}"/>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198" name="Date Placeholder 178">
            <a:extLst>
              <a:ext uri="{FF2B5EF4-FFF2-40B4-BE49-F238E27FC236}">
                <a16:creationId xmlns:a16="http://schemas.microsoft.com/office/drawing/2014/main" id="{0DB56EA4-BEF8-48F7-92C4-B35A12108331}"/>
              </a:ext>
            </a:extLst>
          </p:cNvPr>
          <p:cNvSpPr>
            <a:spLocks noGrp="1"/>
          </p:cNvSpPr>
          <p:nvPr>
            <p:ph type="dt" sz="half" idx="10"/>
          </p:nvPr>
        </p:nvSpPr>
        <p:spPr>
          <a:xfrm>
            <a:off x="838200" y="6347472"/>
            <a:ext cx="2743200" cy="365125"/>
          </a:xfrm>
        </p:spPr>
        <p:txBody>
          <a:bodyPr/>
          <a:lstStyle/>
          <a:p>
            <a:r>
              <a:rPr lang="en-US" dirty="0"/>
              <a:t>2/1/XXXXX</a:t>
            </a:r>
          </a:p>
        </p:txBody>
      </p:sp>
      <p:sp>
        <p:nvSpPr>
          <p:cNvPr id="199" name="Footer Placeholder 179">
            <a:extLst>
              <a:ext uri="{FF2B5EF4-FFF2-40B4-BE49-F238E27FC236}">
                <a16:creationId xmlns:a16="http://schemas.microsoft.com/office/drawing/2014/main" id="{CE6814D3-C69A-4217-8332-F808E5C015C2}"/>
              </a:ext>
            </a:extLst>
          </p:cNvPr>
          <p:cNvSpPr>
            <a:spLocks noGrp="1"/>
          </p:cNvSpPr>
          <p:nvPr>
            <p:ph type="ftr" sz="quarter" idx="11"/>
          </p:nvPr>
        </p:nvSpPr>
        <p:spPr>
          <a:xfrm>
            <a:off x="4038600" y="6347472"/>
            <a:ext cx="4114800" cy="365125"/>
          </a:xfrm>
        </p:spPr>
        <p:txBody>
          <a:bodyPr/>
          <a:lstStyle/>
          <a:p>
            <a:r>
              <a:rPr lang="en-US" dirty="0"/>
              <a:t>PRESENTATION TITLE</a:t>
            </a:r>
          </a:p>
        </p:txBody>
      </p:sp>
      <p:sp>
        <p:nvSpPr>
          <p:cNvPr id="200" name="Slide Number Placeholder 180">
            <a:extLst>
              <a:ext uri="{FF2B5EF4-FFF2-40B4-BE49-F238E27FC236}">
                <a16:creationId xmlns:a16="http://schemas.microsoft.com/office/drawing/2014/main" id="{37DF26EE-B2F8-41EF-AC16-A1433FF57E94}"/>
              </a:ext>
            </a:extLst>
          </p:cNvPr>
          <p:cNvSpPr>
            <a:spLocks noGrp="1"/>
          </p:cNvSpPr>
          <p:nvPr>
            <p:ph type="sldNum" sz="quarter" idx="12"/>
          </p:nvPr>
        </p:nvSpPr>
        <p:spPr>
          <a:xfrm>
            <a:off x="8610600" y="6347472"/>
            <a:ext cx="2743200" cy="365125"/>
          </a:xfrm>
        </p:spPr>
        <p:txBody>
          <a:bodyPr/>
          <a:lstStyle/>
          <a:p>
            <a:fld id="{5EA792F7-1D9E-4C7E-A103-E8EDFDC2691E}" type="slidenum">
              <a:rPr lang="en-US" smtClean="0"/>
              <a:t>‹#›</a:t>
            </a:fld>
            <a:endParaRPr lang="en-US" dirty="0"/>
          </a:p>
        </p:txBody>
      </p:sp>
      <p:grpSp>
        <p:nvGrpSpPr>
          <p:cNvPr id="14" name="Group 13">
            <a:extLst>
              <a:ext uri="{FF2B5EF4-FFF2-40B4-BE49-F238E27FC236}">
                <a16:creationId xmlns:a16="http://schemas.microsoft.com/office/drawing/2014/main" id="{16BC2040-F088-49FE-BD3B-E4C1B472B4DF}"/>
              </a:ext>
            </a:extLst>
          </p:cNvPr>
          <p:cNvGrpSpPr/>
          <p:nvPr userDrawn="1"/>
        </p:nvGrpSpPr>
        <p:grpSpPr>
          <a:xfrm>
            <a:off x="11670652" y="1884402"/>
            <a:ext cx="1089022" cy="1089022"/>
            <a:chOff x="4741467" y="593941"/>
            <a:chExt cx="932200" cy="932200"/>
          </a:xfrm>
        </p:grpSpPr>
        <p:sp>
          <p:nvSpPr>
            <p:cNvPr id="23" name="Graphic 212">
              <a:extLst>
                <a:ext uri="{FF2B5EF4-FFF2-40B4-BE49-F238E27FC236}">
                  <a16:creationId xmlns:a16="http://schemas.microsoft.com/office/drawing/2014/main" id="{4EEBAC00-ABF2-42F3-BE5C-89F299B6981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4" name="Graphic 212">
              <a:extLst>
                <a:ext uri="{FF2B5EF4-FFF2-40B4-BE49-F238E27FC236}">
                  <a16:creationId xmlns:a16="http://schemas.microsoft.com/office/drawing/2014/main" id="{91BE3222-02F5-4B11-8ED2-D8D36449924B}"/>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203" name="Group 202">
            <a:extLst>
              <a:ext uri="{FF2B5EF4-FFF2-40B4-BE49-F238E27FC236}">
                <a16:creationId xmlns:a16="http://schemas.microsoft.com/office/drawing/2014/main" id="{60DC7638-85D7-4D86-8E63-709D65E2A35E}"/>
              </a:ext>
            </a:extLst>
          </p:cNvPr>
          <p:cNvGrpSpPr/>
          <p:nvPr userDrawn="1"/>
        </p:nvGrpSpPr>
        <p:grpSpPr>
          <a:xfrm>
            <a:off x="487753" y="5626538"/>
            <a:ext cx="319941" cy="319941"/>
            <a:chOff x="1185735" y="4917084"/>
            <a:chExt cx="319941" cy="319941"/>
          </a:xfrm>
        </p:grpSpPr>
        <p:sp>
          <p:nvSpPr>
            <p:cNvPr id="204" name="Oval 203">
              <a:extLst>
                <a:ext uri="{FF2B5EF4-FFF2-40B4-BE49-F238E27FC236}">
                  <a16:creationId xmlns:a16="http://schemas.microsoft.com/office/drawing/2014/main" id="{F0465AAD-8CC1-4FEF-8CC4-EC2E94200413}"/>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5" name="Oval 204">
              <a:extLst>
                <a:ext uri="{FF2B5EF4-FFF2-40B4-BE49-F238E27FC236}">
                  <a16:creationId xmlns:a16="http://schemas.microsoft.com/office/drawing/2014/main" id="{6D829312-0A2A-4244-A956-C59E44673144}"/>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7" name="Picture Placeholder 11">
            <a:extLst>
              <a:ext uri="{FF2B5EF4-FFF2-40B4-BE49-F238E27FC236}">
                <a16:creationId xmlns:a16="http://schemas.microsoft.com/office/drawing/2014/main" id="{F1071936-6A39-404B-B5EC-8FECA37E1403}"/>
              </a:ext>
            </a:extLst>
          </p:cNvPr>
          <p:cNvSpPr>
            <a:spLocks noGrp="1"/>
          </p:cNvSpPr>
          <p:nvPr>
            <p:ph type="pic" sz="quarter" idx="14"/>
          </p:nvPr>
        </p:nvSpPr>
        <p:spPr>
          <a:xfrm>
            <a:off x="745213" y="2219353"/>
            <a:ext cx="2286000" cy="2286000"/>
          </a:xfrm>
          <a:prstGeom prst="ellipse">
            <a:avLst/>
          </a:prstGeom>
        </p:spPr>
        <p:txBody>
          <a:bodyPr>
            <a:normAutofit/>
          </a:bodyPr>
          <a:lstStyle>
            <a:lvl1pPr>
              <a:defRPr sz="2000"/>
            </a:lvl1pPr>
          </a:lstStyle>
          <a:p>
            <a:endParaRPr lang="en-US"/>
          </a:p>
        </p:txBody>
      </p:sp>
      <p:sp>
        <p:nvSpPr>
          <p:cNvPr id="201" name="Picture Placeholder 11">
            <a:extLst>
              <a:ext uri="{FF2B5EF4-FFF2-40B4-BE49-F238E27FC236}">
                <a16:creationId xmlns:a16="http://schemas.microsoft.com/office/drawing/2014/main" id="{65E6D613-79CD-48DA-A78B-2844FACE6C87}"/>
              </a:ext>
            </a:extLst>
          </p:cNvPr>
          <p:cNvSpPr>
            <a:spLocks noGrp="1"/>
          </p:cNvSpPr>
          <p:nvPr>
            <p:ph type="pic" sz="quarter" idx="15"/>
          </p:nvPr>
        </p:nvSpPr>
        <p:spPr>
          <a:xfrm>
            <a:off x="3551776" y="2219353"/>
            <a:ext cx="2286000" cy="2286000"/>
          </a:xfrm>
          <a:prstGeom prst="ellipse">
            <a:avLst/>
          </a:prstGeom>
        </p:spPr>
        <p:txBody>
          <a:bodyPr>
            <a:normAutofit/>
          </a:bodyPr>
          <a:lstStyle>
            <a:lvl1pPr>
              <a:defRPr sz="2000"/>
            </a:lvl1pPr>
          </a:lstStyle>
          <a:p>
            <a:endParaRPr lang="en-US"/>
          </a:p>
        </p:txBody>
      </p:sp>
      <p:sp>
        <p:nvSpPr>
          <p:cNvPr id="202" name="Picture Placeholder 11">
            <a:extLst>
              <a:ext uri="{FF2B5EF4-FFF2-40B4-BE49-F238E27FC236}">
                <a16:creationId xmlns:a16="http://schemas.microsoft.com/office/drawing/2014/main" id="{0AB7DD77-A094-4B63-9717-4D9048C8F90B}"/>
              </a:ext>
            </a:extLst>
          </p:cNvPr>
          <p:cNvSpPr>
            <a:spLocks noGrp="1"/>
          </p:cNvSpPr>
          <p:nvPr>
            <p:ph type="pic" sz="quarter" idx="16"/>
          </p:nvPr>
        </p:nvSpPr>
        <p:spPr>
          <a:xfrm>
            <a:off x="6358339" y="2219353"/>
            <a:ext cx="2286000" cy="2286000"/>
          </a:xfrm>
          <a:prstGeom prst="ellipse">
            <a:avLst/>
          </a:prstGeom>
        </p:spPr>
        <p:txBody>
          <a:bodyPr>
            <a:normAutofit/>
          </a:bodyPr>
          <a:lstStyle>
            <a:lvl1pPr>
              <a:defRPr sz="2000"/>
            </a:lvl1pPr>
          </a:lstStyle>
          <a:p>
            <a:endParaRPr lang="en-US"/>
          </a:p>
        </p:txBody>
      </p:sp>
      <p:sp>
        <p:nvSpPr>
          <p:cNvPr id="206" name="Picture Placeholder 11">
            <a:extLst>
              <a:ext uri="{FF2B5EF4-FFF2-40B4-BE49-F238E27FC236}">
                <a16:creationId xmlns:a16="http://schemas.microsoft.com/office/drawing/2014/main" id="{D512AEF9-E4D4-4E44-93C9-BBB675AD6BAF}"/>
              </a:ext>
            </a:extLst>
          </p:cNvPr>
          <p:cNvSpPr>
            <a:spLocks noGrp="1"/>
          </p:cNvSpPr>
          <p:nvPr>
            <p:ph type="pic" sz="quarter" idx="17"/>
          </p:nvPr>
        </p:nvSpPr>
        <p:spPr>
          <a:xfrm>
            <a:off x="9164901" y="2219353"/>
            <a:ext cx="2286000" cy="2286000"/>
          </a:xfrm>
          <a:prstGeom prst="ellipse">
            <a:avLst/>
          </a:prstGeom>
        </p:spPr>
        <p:txBody>
          <a:bodyPr>
            <a:normAutofit/>
          </a:bodyPr>
          <a:lstStyle>
            <a:lvl1pPr>
              <a:defRPr sz="2000"/>
            </a:lvl1pPr>
          </a:lstStyle>
          <a:p>
            <a:endParaRPr lang="en-US"/>
          </a:p>
        </p:txBody>
      </p:sp>
      <p:sp>
        <p:nvSpPr>
          <p:cNvPr id="207" name="Text Placeholder 20">
            <a:extLst>
              <a:ext uri="{FF2B5EF4-FFF2-40B4-BE49-F238E27FC236}">
                <a16:creationId xmlns:a16="http://schemas.microsoft.com/office/drawing/2014/main" id="{87A50965-D6D5-4C85-8DFC-0E5BC15236C6}"/>
              </a:ext>
            </a:extLst>
          </p:cNvPr>
          <p:cNvSpPr>
            <a:spLocks noGrp="1"/>
          </p:cNvSpPr>
          <p:nvPr>
            <p:ph type="body" sz="quarter" idx="18" hasCustomPrompt="1"/>
          </p:nvPr>
        </p:nvSpPr>
        <p:spPr>
          <a:xfrm>
            <a:off x="762000" y="4665296"/>
            <a:ext cx="2286000" cy="365125"/>
          </a:xfrm>
        </p:spPr>
        <p:txBody>
          <a:bodyPr anchor="ctr">
            <a:noAutofit/>
          </a:bodyPr>
          <a:lstStyle>
            <a:lvl1pPr marL="0" indent="0" algn="ctr">
              <a:lnSpc>
                <a:spcPct val="100000"/>
              </a:lnSpc>
              <a:spcBef>
                <a:spcPts val="0"/>
              </a:spcBef>
              <a:spcAft>
                <a:spcPts val="0"/>
              </a:spcAft>
              <a:buNone/>
              <a:defRPr lang="en-US" sz="2800" b="0" kern="1200" dirty="0" smtClean="0">
                <a:solidFill>
                  <a:schemeClr val="tx1">
                    <a:hueOff val="0"/>
                    <a:satOff val="0"/>
                    <a:lumOff val="0"/>
                    <a:alphaOff val="0"/>
                  </a:schemeClr>
                </a:solidFill>
                <a:latin typeface="+mj-lt"/>
                <a:ea typeface="+mn-ea"/>
                <a:cs typeface="+mn-cs"/>
              </a:defRPr>
            </a:lvl1pPr>
          </a:lstStyle>
          <a:p>
            <a:pPr lvl="0"/>
            <a:r>
              <a:rPr lang="en-US" dirty="0"/>
              <a:t>Name</a:t>
            </a:r>
          </a:p>
        </p:txBody>
      </p:sp>
      <p:sp>
        <p:nvSpPr>
          <p:cNvPr id="208" name="Text Placeholder 22">
            <a:extLst>
              <a:ext uri="{FF2B5EF4-FFF2-40B4-BE49-F238E27FC236}">
                <a16:creationId xmlns:a16="http://schemas.microsoft.com/office/drawing/2014/main" id="{5EB76731-98A8-4857-9098-237F6B83F438}"/>
              </a:ext>
            </a:extLst>
          </p:cNvPr>
          <p:cNvSpPr>
            <a:spLocks noGrp="1"/>
          </p:cNvSpPr>
          <p:nvPr>
            <p:ph type="body" sz="quarter" idx="19" hasCustomPrompt="1"/>
          </p:nvPr>
        </p:nvSpPr>
        <p:spPr>
          <a:xfrm>
            <a:off x="762000"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09" name="Text Placeholder 20">
            <a:extLst>
              <a:ext uri="{FF2B5EF4-FFF2-40B4-BE49-F238E27FC236}">
                <a16:creationId xmlns:a16="http://schemas.microsoft.com/office/drawing/2014/main" id="{3735B97D-43CA-4C18-B500-DD0C08A81445}"/>
              </a:ext>
            </a:extLst>
          </p:cNvPr>
          <p:cNvSpPr>
            <a:spLocks noGrp="1"/>
          </p:cNvSpPr>
          <p:nvPr>
            <p:ph type="body" sz="quarter" idx="20" hasCustomPrompt="1"/>
          </p:nvPr>
        </p:nvSpPr>
        <p:spPr>
          <a:xfrm>
            <a:off x="3562967" y="466529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210" name="Text Placeholder 22">
            <a:extLst>
              <a:ext uri="{FF2B5EF4-FFF2-40B4-BE49-F238E27FC236}">
                <a16:creationId xmlns:a16="http://schemas.microsoft.com/office/drawing/2014/main" id="{122DEA4A-1767-466F-AA95-6973A781C268}"/>
              </a:ext>
            </a:extLst>
          </p:cNvPr>
          <p:cNvSpPr>
            <a:spLocks noGrp="1"/>
          </p:cNvSpPr>
          <p:nvPr>
            <p:ph type="body" sz="quarter" idx="21" hasCustomPrompt="1"/>
          </p:nvPr>
        </p:nvSpPr>
        <p:spPr>
          <a:xfrm>
            <a:off x="3562967"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11" name="Text Placeholder 20">
            <a:extLst>
              <a:ext uri="{FF2B5EF4-FFF2-40B4-BE49-F238E27FC236}">
                <a16:creationId xmlns:a16="http://schemas.microsoft.com/office/drawing/2014/main" id="{86017C97-AFB4-44AA-A439-C68609610E50}"/>
              </a:ext>
            </a:extLst>
          </p:cNvPr>
          <p:cNvSpPr>
            <a:spLocks noGrp="1"/>
          </p:cNvSpPr>
          <p:nvPr>
            <p:ph type="body" sz="quarter" idx="22" hasCustomPrompt="1"/>
          </p:nvPr>
        </p:nvSpPr>
        <p:spPr>
          <a:xfrm>
            <a:off x="6363934" y="466529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212" name="Text Placeholder 22">
            <a:extLst>
              <a:ext uri="{FF2B5EF4-FFF2-40B4-BE49-F238E27FC236}">
                <a16:creationId xmlns:a16="http://schemas.microsoft.com/office/drawing/2014/main" id="{4B0F2A42-984B-4954-93AB-562CFC5530AB}"/>
              </a:ext>
            </a:extLst>
          </p:cNvPr>
          <p:cNvSpPr>
            <a:spLocks noGrp="1"/>
          </p:cNvSpPr>
          <p:nvPr>
            <p:ph type="body" sz="quarter" idx="23" hasCustomPrompt="1"/>
          </p:nvPr>
        </p:nvSpPr>
        <p:spPr>
          <a:xfrm>
            <a:off x="6363934"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13" name="Text Placeholder 20">
            <a:extLst>
              <a:ext uri="{FF2B5EF4-FFF2-40B4-BE49-F238E27FC236}">
                <a16:creationId xmlns:a16="http://schemas.microsoft.com/office/drawing/2014/main" id="{69EF6D11-7269-44E1-8E49-E99D4B1BFB63}"/>
              </a:ext>
            </a:extLst>
          </p:cNvPr>
          <p:cNvSpPr>
            <a:spLocks noGrp="1"/>
          </p:cNvSpPr>
          <p:nvPr>
            <p:ph type="body" sz="quarter" idx="24" hasCustomPrompt="1"/>
          </p:nvPr>
        </p:nvSpPr>
        <p:spPr>
          <a:xfrm>
            <a:off x="9164901" y="466529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214" name="Text Placeholder 22">
            <a:extLst>
              <a:ext uri="{FF2B5EF4-FFF2-40B4-BE49-F238E27FC236}">
                <a16:creationId xmlns:a16="http://schemas.microsoft.com/office/drawing/2014/main" id="{A9F605D5-51E7-44EE-825A-7BDC49BE7E75}"/>
              </a:ext>
            </a:extLst>
          </p:cNvPr>
          <p:cNvSpPr>
            <a:spLocks noGrp="1"/>
          </p:cNvSpPr>
          <p:nvPr>
            <p:ph type="body" sz="quarter" idx="25" hasCustomPrompt="1"/>
          </p:nvPr>
        </p:nvSpPr>
        <p:spPr>
          <a:xfrm>
            <a:off x="9164901"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Tree>
    <p:extLst>
      <p:ext uri="{BB962C8B-B14F-4D97-AF65-F5344CB8AC3E}">
        <p14:creationId xmlns:p14="http://schemas.microsoft.com/office/powerpoint/2010/main" val="3285644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40" name="Title 1">
            <a:extLst>
              <a:ext uri="{FF2B5EF4-FFF2-40B4-BE49-F238E27FC236}">
                <a16:creationId xmlns:a16="http://schemas.microsoft.com/office/drawing/2014/main" id="{EE6F8E7F-679D-42F0-88D7-BA75AB73A7AC}"/>
              </a:ext>
            </a:extLst>
          </p:cNvPr>
          <p:cNvSpPr>
            <a:spLocks noGrp="1"/>
          </p:cNvSpPr>
          <p:nvPr>
            <p:ph type="title" hasCustomPrompt="1"/>
          </p:nvPr>
        </p:nvSpPr>
        <p:spPr>
          <a:xfrm>
            <a:off x="1885186" y="174173"/>
            <a:ext cx="4198182" cy="1158857"/>
          </a:xfrm>
        </p:spPr>
        <p:txBody>
          <a:bodyPr anchor="b">
            <a:normAutofit/>
          </a:bodyPr>
          <a:lstStyle>
            <a:lvl1pPr>
              <a:defRPr/>
            </a:lvl1pPr>
          </a:lstStyle>
          <a:p>
            <a:r>
              <a:rPr lang="en-US" dirty="0"/>
              <a:t>Click to add title</a:t>
            </a:r>
          </a:p>
        </p:txBody>
      </p:sp>
      <p:sp>
        <p:nvSpPr>
          <p:cNvPr id="41" name="Date Placeholder 10">
            <a:extLst>
              <a:ext uri="{FF2B5EF4-FFF2-40B4-BE49-F238E27FC236}">
                <a16:creationId xmlns:a16="http://schemas.microsoft.com/office/drawing/2014/main" id="{F9CD22CB-9DB7-4D08-90A2-83321438699D}"/>
              </a:ext>
            </a:extLst>
          </p:cNvPr>
          <p:cNvSpPr>
            <a:spLocks noGrp="1"/>
          </p:cNvSpPr>
          <p:nvPr>
            <p:ph type="dt" sz="half" idx="10"/>
          </p:nvPr>
        </p:nvSpPr>
        <p:spPr>
          <a:xfrm>
            <a:off x="838200" y="6356350"/>
            <a:ext cx="2743200" cy="365125"/>
          </a:xfrm>
        </p:spPr>
        <p:txBody>
          <a:bodyPr/>
          <a:lstStyle/>
          <a:p>
            <a:r>
              <a:rPr lang="en-US" dirty="0"/>
              <a:t>2/1/XXXXX</a:t>
            </a:r>
          </a:p>
        </p:txBody>
      </p:sp>
      <p:sp>
        <p:nvSpPr>
          <p:cNvPr id="42" name="Footer Placeholder 11">
            <a:extLst>
              <a:ext uri="{FF2B5EF4-FFF2-40B4-BE49-F238E27FC236}">
                <a16:creationId xmlns:a16="http://schemas.microsoft.com/office/drawing/2014/main" id="{E73B6A3D-ED70-47FE-B03E-3D568C1A2FC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43" name="Slide Number Placeholder 12">
            <a:extLst>
              <a:ext uri="{FF2B5EF4-FFF2-40B4-BE49-F238E27FC236}">
                <a16:creationId xmlns:a16="http://schemas.microsoft.com/office/drawing/2014/main" id="{1AE4879C-133B-465E-81C4-7AF394EAA205}"/>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grpSp>
        <p:nvGrpSpPr>
          <p:cNvPr id="48" name="Graphic 190">
            <a:extLst>
              <a:ext uri="{FF2B5EF4-FFF2-40B4-BE49-F238E27FC236}">
                <a16:creationId xmlns:a16="http://schemas.microsoft.com/office/drawing/2014/main" id="{F71248FC-CE92-435C-87F1-74B88F23766A}"/>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49" name="Freeform: Shape 48">
              <a:extLst>
                <a:ext uri="{FF2B5EF4-FFF2-40B4-BE49-F238E27FC236}">
                  <a16:creationId xmlns:a16="http://schemas.microsoft.com/office/drawing/2014/main" id="{7C98EBE9-5DF5-4117-BA8E-B1A9640F2A3F}"/>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CEEC69FB-23D9-4DB3-93B4-D8A4DAC5258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51" name="Graphic 4">
            <a:extLst>
              <a:ext uri="{FF2B5EF4-FFF2-40B4-BE49-F238E27FC236}">
                <a16:creationId xmlns:a16="http://schemas.microsoft.com/office/drawing/2014/main" id="{A2ACF54E-CF09-4ADF-AF42-8940A36E167D}"/>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52" name="Freeform: Shape 51">
              <a:extLst>
                <a:ext uri="{FF2B5EF4-FFF2-40B4-BE49-F238E27FC236}">
                  <a16:creationId xmlns:a16="http://schemas.microsoft.com/office/drawing/2014/main" id="{9FAA0A99-7C77-42CE-9E71-1DCD63BF4E6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831DB661-8F52-4D08-B3A4-0CA0FB8B80EA}"/>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45931018-70AF-4320-9F7B-CF7CA242091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B6586B07-F10A-4BBA-B002-6A9A89D3CF2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19EA06D0-1B1A-4D0F-B3C1-DC74AECBE31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91F3F0B-FC7C-403F-B034-0372ED170FE7}"/>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2E1D61F7-4B69-498F-80B9-3108F4873D7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F3561D3B-1436-4683-9CDF-E904A91D1F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9BC0132A-DC93-4CFA-BFAD-5C13FFFE9F4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633BECCB-954A-4356-8DB8-109763ACF1F6}"/>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C722F0F9-FC02-4F7C-B1AE-90AB1ABC380D}"/>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591D23B9-698D-4047-94A4-469F74601153}"/>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DB990AFF-79EB-44A5-8E6F-68D78CA5A103}"/>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8BC8CE23-ABF0-44A4-B651-F340EA038ECB}"/>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618B38E-8D0A-4E3D-AB2D-DCD61B3DE6A7}"/>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099691C7-B4EE-459B-B118-DB37E0D34AEE}"/>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CD63978D-58CC-49E7-9755-108437FACBC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D8C2E87B-EB6B-4AEE-9462-E8883AF5694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B54162CF-DBDC-4702-8BB3-28E251AFACDB}"/>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7B442FDE-6724-4D51-9280-2C53DCE6CBF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D638975F-285B-44C6-B22C-F9D4825A3183}"/>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1B0C926-95B7-455C-893D-0F26D8D928FB}"/>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D71D4797-4330-475F-8270-78233B3527B0}"/>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C07B8B82-0B72-4ED8-9B81-34F4FFE36D0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B5D9EAF9-CAEF-4FF0-9058-814B8ACBF733}"/>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4D306CA-AE96-4770-AAC2-329436299FD5}"/>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5862B6D5-3EEE-436C-BBBC-F1659763ED9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A62E78C8-8408-4F72-8CE4-33F4074906BC}"/>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F5DA04B1-3A54-49FF-9074-CB0BF5193DE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588DD8D-4661-4483-82D6-07A66990274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6427B20B-173D-4E73-BA16-6B70B039591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EC4AB2BC-0366-48DE-A7BC-31B0C7FDF81C}"/>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3CDC0462-EDF1-4DC6-B022-B9D6A4883C9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CCB57D5F-1A85-4067-A884-5FF7697972BF}"/>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E996A340-2E9C-4C3B-AB03-1CD09E34956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C7BFB716-CE13-4D34-BF72-03D902C777E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174C1C5-4C0C-4661-BCCF-41A5ACFE21C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C5A6027B-DD9D-4CE2-BD61-5C04290BCF4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0708877B-8D92-4FC4-8A65-38968B9E324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33525F5F-F114-43F3-A9F7-261A28B24DF9}"/>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339711F-C386-4DCE-9FBF-EE6BC2C1FE3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FB4BAE73-7982-46FB-A57B-811E3B8F79E4}"/>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14175C9A-42C7-461B-A3DC-84B7A21771C1}"/>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22F385D0-D050-42A4-898F-83C653F24C4F}"/>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FFD7E539-37B2-48C9-B730-CDB7A4FCADC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EE26C0AC-F299-48BD-AED7-26C5A1998D41}"/>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15E478F3-0C5B-477C-819A-BF4A72B4CC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9DE8A1B0-551E-4693-928C-BBFDAC2DE894}"/>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9565C552-100C-4C0F-9727-52B462CB577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C65AF3C8-A7D3-4F7E-8297-70B16E682C87}"/>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989C4C3A-B0E7-45DB-9736-2820F1E4858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5DF9AE49-EBF5-4E8B-811B-A95469060E7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4A6E6901-66E0-4614-A82A-4C8B199F313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AF4D28A-9C05-4C54-8EC3-A4AF071575B8}"/>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E13432FE-A2F7-40F1-A071-5299288F21B5}"/>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C70FB6A9-6497-4E63-9C82-7B0BAEB5022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1159FE3-5513-4772-A657-6925C879024E}"/>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E48E9D8E-3725-4460-951D-FD784F1A5725}"/>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99A1AA77-CF8C-4018-A5A1-E7AA82889B35}"/>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6B44DD95-1ACE-4B45-A9F7-5277F77037AA}"/>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88913144-E9E6-4FF3-9830-F8CC75BA0FD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DB38853C-E3C5-43FA-B193-280C5504305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D38EA362-05F8-4A48-9412-7BBAC11BA14C}"/>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1986071F-7E83-4C85-9A61-81C2026DAEDB}"/>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7FDA9302-0D40-4468-A5DD-D042113E2366}"/>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1D4012E0-8F7C-4DE5-80F7-EC9FE67F8A50}"/>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F2D5F08D-D985-415A-AFD2-BF4B2E33AE4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F3552DCF-A7DB-46EF-AB70-400B7601A95C}"/>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762A78F9-AE4E-43D9-8540-ACC05C3AFCE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097F9892-F0B3-404B-BF30-774A0E7D064D}"/>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9711B14-C3D0-4038-9F77-4F2810AB763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54BABD95-EAA5-40A2-9BE7-9220A137524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55DE9C0C-8FEB-47C6-8542-A4EE2AA550A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8EE9D466-41E1-42ED-BA06-5819D8A652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B06234EB-F295-43D3-8303-50B8DF50BE7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565A7745-646B-4492-B740-D431772E0C7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FC32B0E9-76CF-4864-AACB-A734AB760A68}"/>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7D230E29-009F-49CA-BB92-73F86BD65B4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1894DA4D-D2BF-472E-A609-7943EEA754A3}"/>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15980D6F-F1D0-4C25-BD24-95BAF8036A6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4DE745B8-6FD8-4E30-B0D8-7912083CA4A1}"/>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57C8DB3C-E614-4BE6-87F5-CA32D2A55B7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B8B52997-BEA9-4CB3-A854-B3D1838ABDE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1933A5D4-5140-4C75-AC1B-357A8E14ABE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9EB5D21A-EECD-4B3F-99C4-5135E8A84554}"/>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9509CDAC-09A7-42A6-82B7-2F994603039F}"/>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DC9C344-3F87-4F2B-B2CE-477CCA2AF14C}"/>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7083C972-4528-4FD9-9C2E-B24CB38AAD6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F55C190-3D83-46E7-9393-6C1BA9856045}"/>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FEAF47D9-E0F4-4FBF-9A49-B35DA68BC132}"/>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5C8AA1DB-E111-4637-9F48-CDFCFAAFF2DE}"/>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544529F9-47A4-4695-B030-A673999D19D4}"/>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DDF4B72-D66C-4F6A-B4EC-0C4E1B5F8D8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C5331D9-FE79-42B2-8EC6-DC0C634CEDAB}"/>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7840DAEE-8157-464A-8948-78E3C30D0665}"/>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D530B50C-AAB8-462D-B26D-B3391536F404}"/>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52300202-9247-4B3F-921C-53A1A1EE0A8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2D84AB20-9D72-4966-B0AB-743C78D65A13}"/>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E33F4E79-F105-44E6-929F-38221991F8A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58615D19-16A8-473B-97FF-9CD54467E969}"/>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7DA68BB2-B80D-4DC7-9E06-62B7C7CB341B}"/>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EC7CE019-6A1D-4D07-9DD2-26DA83EAE648}"/>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BFF2711B-36A2-44D5-861A-325515F1B3A2}"/>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C9F33789-5EC0-4861-B3A6-F1F3833566B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7A765877-A648-49F6-A82F-C3B1CD6F945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1EE0D3F8-1149-447E-A758-6FFB952C223C}"/>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C4C60FB1-2BFD-41F4-91B6-F30907BA513E}"/>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B54E315F-BD6B-48F7-B642-0A0FA00A6F10}"/>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E87E3B1-F721-4C81-AB9C-ED095F39666D}"/>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8FE2FEEA-33F7-4909-9F95-FC2DDDFDF10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6CDD8031-905C-4817-BAC6-1ABE1CC54A1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C5457991-3D14-4869-83CD-94BFC24D2205}"/>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60CA9119-3432-41C3-8E5C-03632F91F2DF}"/>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8945319D-F9DA-40B8-BC36-E0945135A266}"/>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363375D8-F3F5-4DCF-8284-435210ED5725}"/>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2C9D694E-32F3-4BB8-AC44-A4D1F0842245}"/>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F1849A04-3813-404D-A26A-D71EA9E5C2B8}"/>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5F7225E6-9707-4DEA-AA2A-32BF4DC0459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4AD33F38-9A81-4862-ABA6-D45EB1E058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C8C55B26-52B8-4804-97E8-1208419C51D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A2ED0D31-C12F-4094-8E98-B6600A35162E}"/>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5BFD0D47-41D7-46C9-BFC2-18F9CD6D9D9D}"/>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B3F309EC-D80A-4EB6-B52F-8FB82DA7D6F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8C54A0CE-91C6-42D9-9FF5-41F199BB636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CABACA6C-A5CB-4CF3-A4AE-EA706CF3BE8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2E78ADF2-5052-4A16-9639-10C563738913}"/>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6D8F4523-43DA-44FA-9636-7AF8A2017629}"/>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111F429A-3257-492D-8A29-84A1D13A36A6}"/>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92ECE09F-60A8-4210-93A0-A106F86E72D5}"/>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2F6510AF-26CB-4C15-9721-25DAF4D11227}"/>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3733FA97-3A4B-4FEC-9E4D-17709501D2CF}"/>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C157C8E6-B080-484E-BC21-50304625D3C4}"/>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0489747D-9419-477E-9DDC-DB0013D6C38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6275509-2E49-4FF1-9F40-856F58B8252F}"/>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303736E0-472B-482C-928D-B5F49E4771B9}"/>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7FBD502F-54A6-4808-BEAC-AC2D41D5643C}"/>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F1ED3136-A06E-4DCC-88B2-3875E5743FFE}"/>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4DE0F6C0-6228-48B9-9CAD-C38CE231CEEA}"/>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5B7C3C42-11DB-4B15-B8CB-FE18C3105A2F}"/>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A8886BDE-918B-4409-AAEF-72E92A4DC866}"/>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B8C8E6BF-0F3A-4589-A8AF-B3714E74FDF4}"/>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DDC44D30-863E-43FB-8742-44C1D9F3E53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D8DB85FA-14C6-4973-A4D7-44562B42CA44}"/>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3E7FE024-6E32-462A-871F-8F6B72188B3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E69BFA7E-0AB9-498B-BA39-EF3C3C5BEB21}"/>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3236D4A1-FC5C-4C5E-B889-9D912A0011BB}"/>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BA5D4991-8CE2-4793-A6ED-3328CA691D90}"/>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1AC542D8-71BB-423D-AF81-5DE3851C896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3D45D6A6-37C0-42D7-8B67-0F131703EC77}"/>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699C817A-290E-4BD1-9FAE-7AA9BFE7C3DB}"/>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D8DD7577-F544-4731-AC1E-4C33460CE0C1}"/>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021297F1-D0B8-4026-8CC5-221E54FDD063}"/>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04A984F3-E660-429F-AED9-04786475F634}"/>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DB17F0D-D77B-4483-9E8E-31917778966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9046B41E-0F2B-4082-A3E4-5548644371A4}"/>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850BC367-3EFE-468D-9C0E-57BEEACBB42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C9888921-C8FE-4492-B32A-237D6C8F7DC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E44D46CA-77FA-4BB6-87FB-E3B22CE18F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222FFF28-1339-4CEC-9507-5712688B707A}"/>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97046F8D-E7F8-4947-BD15-F7C277D10455}"/>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95C1D3F5-E6A3-481D-9011-52EB6B1F4E6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09E45670-225D-440E-B5FD-B4D2F8238333}"/>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B8901341-7B58-4B5C-B203-C00AC80C4AA2}"/>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6721ACE4-99CD-4E6B-9A31-175DB6EFB94D}"/>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B939B2D0-D432-4960-96D1-9ACE70E71B7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837922C9-5AF6-4E8E-9DB4-8F356EFD836F}"/>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84F52B65-D542-4CB4-BBDA-44C1A78A81C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B61086A9-C1C4-4A2C-B6F1-5956D026101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1AA397D9-9689-4FC7-ADA7-F05661CC4C54}"/>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221" name="Group 220">
            <a:extLst>
              <a:ext uri="{FF2B5EF4-FFF2-40B4-BE49-F238E27FC236}">
                <a16:creationId xmlns:a16="http://schemas.microsoft.com/office/drawing/2014/main" id="{EE1171A0-B1C0-438A-B262-BE014FA1F4BD}"/>
              </a:ext>
              <a:ext uri="{C183D7F6-B498-43B3-948B-1728B52AA6E4}">
                <adec:decorative xmlns:adec="http://schemas.microsoft.com/office/drawing/2017/decorative" val="1"/>
              </a:ext>
            </a:extLst>
          </p:cNvPr>
          <p:cNvGrpSpPr/>
          <p:nvPr userDrawn="1"/>
        </p:nvGrpSpPr>
        <p:grpSpPr>
          <a:xfrm>
            <a:off x="10579799" y="466375"/>
            <a:ext cx="1089022" cy="1089022"/>
            <a:chOff x="4741467" y="593941"/>
            <a:chExt cx="932200" cy="932200"/>
          </a:xfrm>
        </p:grpSpPr>
        <p:sp>
          <p:nvSpPr>
            <p:cNvPr id="222" name="Graphic 212">
              <a:extLst>
                <a:ext uri="{FF2B5EF4-FFF2-40B4-BE49-F238E27FC236}">
                  <a16:creationId xmlns:a16="http://schemas.microsoft.com/office/drawing/2014/main" id="{14F2FEF3-50D1-40FC-B4B4-77A1F7E21F16}"/>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23" name="Graphic 212">
              <a:extLst>
                <a:ext uri="{FF2B5EF4-FFF2-40B4-BE49-F238E27FC236}">
                  <a16:creationId xmlns:a16="http://schemas.microsoft.com/office/drawing/2014/main" id="{BD9CE92B-22AD-4B2F-992F-14F8CEC882D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224" name="Group 223">
            <a:extLst>
              <a:ext uri="{FF2B5EF4-FFF2-40B4-BE49-F238E27FC236}">
                <a16:creationId xmlns:a16="http://schemas.microsoft.com/office/drawing/2014/main" id="{C3915ABD-0965-4BFC-BC2C-9614D5970349}"/>
              </a:ext>
              <a:ext uri="{C183D7F6-B498-43B3-948B-1728B52AA6E4}">
                <adec:decorative xmlns:adec="http://schemas.microsoft.com/office/drawing/2017/decorative" val="1"/>
              </a:ext>
            </a:extLst>
          </p:cNvPr>
          <p:cNvGrpSpPr/>
          <p:nvPr userDrawn="1"/>
        </p:nvGrpSpPr>
        <p:grpSpPr>
          <a:xfrm>
            <a:off x="487753" y="5626538"/>
            <a:ext cx="319941" cy="319941"/>
            <a:chOff x="1185735" y="4917084"/>
            <a:chExt cx="319941" cy="319941"/>
          </a:xfrm>
        </p:grpSpPr>
        <p:sp>
          <p:nvSpPr>
            <p:cNvPr id="225" name="Oval 224">
              <a:extLst>
                <a:ext uri="{FF2B5EF4-FFF2-40B4-BE49-F238E27FC236}">
                  <a16:creationId xmlns:a16="http://schemas.microsoft.com/office/drawing/2014/main" id="{9FE4684E-2475-4E37-AA4F-264F7CA762D8}"/>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26" name="Oval 225">
              <a:extLst>
                <a:ext uri="{FF2B5EF4-FFF2-40B4-BE49-F238E27FC236}">
                  <a16:creationId xmlns:a16="http://schemas.microsoft.com/office/drawing/2014/main" id="{AF59A320-BCCE-4552-ABEC-E6072F986ED1}"/>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07528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r>
              <a:rPr lang="en-US" dirty="0"/>
              <a:t>2/1/XXXXX</a:t>
            </a:r>
            <a:endParaRPr lang="en-US" b="1"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b="1" dirty="0"/>
              <a:t>PRESENTATION TITLE</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b="1" dirty="0"/>
          </a:p>
        </p:txBody>
      </p:sp>
    </p:spTree>
    <p:extLst>
      <p:ext uri="{BB962C8B-B14F-4D97-AF65-F5344CB8AC3E}">
        <p14:creationId xmlns:p14="http://schemas.microsoft.com/office/powerpoint/2010/main" val="1694802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90000"/>
        </a:lnSpc>
        <a:spcBef>
          <a:spcPct val="0"/>
        </a:spcBef>
        <a:buNone/>
        <a:defRPr sz="4400" b="1" i="0" kern="1200" spc="3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3" name="TextBox 2"/>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06.04.2025</a:t>
            </a:r>
          </a:p>
        </p:txBody>
      </p:sp>
      <p:sp>
        <p:nvSpPr>
          <p:cNvPr id="5" name="TextBox 4"/>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br/>
            <a:br/>
            <a:r>
              <a:t>Passage:</a:t>
            </a:r>
            <a:br/>
            <a:br/>
            <a:r>
              <a:t>Speaker:</a:t>
            </a:r>
            <a:br/>
            <a:r>
              <a:t>Topic:</a:t>
            </a:r>
            <a:br/>
            <a:r>
              <a:t>Response Song:</a:t>
            </a:r>
            <a:br/>
            <a:r>
              <a:t>Announcements and Closing Prayer</a:t>
            </a:r>
            <a:br/>
            <a:r>
              <a:t>Benediction</a:t>
            </a:r>
          </a:p>
        </p:txBody>
      </p:sp>
      <p:sp>
        <p:nvSpPr>
          <p:cNvPr id="7" name="TextBox 6"/>
          <p:cNvSpPr txBox="1"/>
          <p:nvPr/>
        </p:nvSpPr>
        <p:spPr>
          <a:xfrm>
            <a:off x="1219200" y="2743200"/>
            <a:ext cx="9753600" cy="3429000"/>
          </a:xfrm>
          <a:prstGeom prst="rect">
            <a:avLst/>
          </a:prstGeom>
          <a:noFill/>
        </p:spPr>
        <p:txBody>
          <a:bodyPr wrap="square">
            <a:spAutoFit/>
          </a:bodyPr>
          <a:lstStyle/>
          <a:p>
            <a:pPr algn="ctr">
              <a:defRPr sz="2000" b="0" i="0" u="none">
                <a:solidFill>
                  <a:srgbClr val="000000"/>
                </a:solidFill>
              </a:defRPr>
            </a:pPr>
            <a:r>
              <a:t>Come Thou Fount</a:t>
            </a:r>
            <a:br/>
            <a:r>
              <a:t>My Labour Is Not In Vain</a:t>
            </a:r>
            <a:br/>
            <a:r>
              <a:t>Lighthouse</a:t>
            </a:r>
            <a:br/>
            <a:r>
              <a:t>Joshua 3</a:t>
            </a:r>
            <a:br/>
            <a:r>
              <a:t>No Text Found</a:t>
            </a:r>
            <a:br/>
            <a:r>
              <a:t>TBA</a:t>
            </a:r>
            <a:br/>
            <a:r>
              <a:t>TBA</a:t>
            </a:r>
            <a:br/>
            <a:r>
              <a:t>TBA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Prone to wander, Lord, I feel it,</a:t>
            </a:r>
          </a:p>
          <a:p>
            <a:pPr algn="ctr">
              <a:defRPr sz="3300" b="0"/>
            </a:pPr>
            <a:r>
              <a:t>prone to leave the God I love;</a:t>
            </a:r>
          </a:p>
          <a:p>
            <a:pPr algn="ctr">
              <a:defRPr sz="3300" b="0"/>
            </a:pPr>
            <a:r>
              <a:t>here’s my heart; O take and seal it;</a:t>
            </a:r>
          </a:p>
          <a:p>
            <a:pPr algn="ctr">
              <a:defRPr sz="3300" b="0"/>
            </a:pPr>
            <a:r>
              <a:t>seal it for thy courts above.</a:t>
            </a:r>
          </a:p>
          <a:p>
            <a:pPr algn="ctr">
              <a:defRPr sz="3300" b="0"/>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My Labour Is Not In Vain</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work in Christ is not in vain</a:t>
            </a:r>
          </a:p>
          <a:p>
            <a:pPr algn="ctr">
              <a:defRPr sz="3300" b="0"/>
            </a:pPr>
            <a:r>
              <a:t>My labor will not fail</a:t>
            </a:r>
          </a:p>
          <a:p>
            <a:pPr algn="ctr">
              <a:defRPr sz="3300" b="0"/>
            </a:pPr>
            <a:r>
              <a:t>For when I toil in Jesus’ name</a:t>
            </a:r>
          </a:p>
          <a:p>
            <a:pPr algn="ctr">
              <a:defRPr sz="3300" b="0"/>
            </a:pPr>
            <a:r>
              <a:t>His purpose will prevail</a:t>
            </a:r>
          </a:p>
          <a:p>
            <a:pPr algn="ctr">
              <a:defRPr sz="3300" b="0"/>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The tasks that You have set for me</a:t>
            </a:r>
          </a:p>
          <a:p>
            <a:pPr algn="ctr">
              <a:defRPr sz="3300" b="0"/>
            </a:pPr>
            <a:r>
              <a:t>I may not understand</a:t>
            </a:r>
          </a:p>
          <a:p>
            <a:pPr algn="ctr">
              <a:defRPr sz="3300" b="0"/>
            </a:pPr>
            <a:r>
              <a:t>Yet I will follow where You lead</a:t>
            </a:r>
          </a:p>
          <a:p>
            <a:pPr algn="ctr">
              <a:defRPr sz="3300" b="0"/>
            </a:pPr>
            <a:r>
              <a:t>I trust Your sovereign hand</a:t>
            </a:r>
          </a:p>
          <a:p>
            <a:pPr algn="ctr">
              <a:defRPr sz="3300" b="0"/>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So may all I do, be it great or small</a:t>
            </a:r>
          </a:p>
          <a:p>
            <a:pPr algn="ctr">
              <a:defRPr sz="3300" b="0"/>
            </a:pPr>
            <a:r>
              <a:t>Bring glory to Your name</a:t>
            </a:r>
          </a:p>
          <a:p>
            <a:pPr algn="ctr">
              <a:defRPr sz="3300" b="0"/>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In Your grace alone I will car – ry on</a:t>
            </a:r>
          </a:p>
          <a:p>
            <a:pPr algn="ctr">
              <a:defRPr sz="3300" b="0"/>
            </a:pPr>
            <a:r>
              <a:t>Your promise to me remains</a:t>
            </a:r>
          </a:p>
          <a:p>
            <a:pPr algn="ctr">
              <a:defRPr sz="3300" b="0"/>
            </a:pPr>
            <a:r>
              <a:t>My labour is not in vain</a:t>
            </a:r>
          </a:p>
          <a:p>
            <a:pPr algn="ctr">
              <a:defRPr sz="3300" b="0"/>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Go forth, You said, take up your cross</a:t>
            </a:r>
          </a:p>
          <a:p>
            <a:pPr algn="ctr">
              <a:defRPr sz="3300" b="0"/>
            </a:pPr>
            <a:r>
              <a:t>And set the captive free</a:t>
            </a:r>
          </a:p>
          <a:p>
            <a:pPr algn="ctr">
              <a:defRPr sz="3300" b="0"/>
            </a:pPr>
            <a:r>
              <a:t>So give me feet to seek the lost</a:t>
            </a:r>
          </a:p>
          <a:p>
            <a:pPr algn="ctr">
              <a:defRPr sz="3300" b="0"/>
            </a:pPr>
            <a:r>
              <a:t>Just as You searched for me</a:t>
            </a:r>
          </a:p>
          <a:p>
            <a:pPr algn="ctr">
              <a:defRPr sz="3300" b="0"/>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So may all I do, be it great or small</a:t>
            </a:r>
          </a:p>
          <a:p>
            <a:pPr algn="ctr">
              <a:defRPr sz="3300" b="0"/>
            </a:pPr>
            <a:r>
              <a:t>Bring glory to Your name</a:t>
            </a:r>
          </a:p>
          <a:p>
            <a:pPr algn="ctr">
              <a:defRPr sz="3300" b="0"/>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In Your grace alone I will car – ry on</a:t>
            </a:r>
          </a:p>
          <a:p>
            <a:pPr algn="ctr">
              <a:defRPr sz="3300" b="0"/>
            </a:pPr>
            <a:r>
              <a:t>Your promise to me remains</a:t>
            </a:r>
          </a:p>
          <a:p>
            <a:pPr algn="ctr">
              <a:defRPr sz="3300" b="0"/>
            </a:pPr>
            <a:r>
              <a:t>My labour is not in vain</a:t>
            </a:r>
          </a:p>
          <a:p>
            <a:pPr algn="ctr">
              <a:defRPr sz="3300" b="0"/>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4</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Take heart, my soul, and persevere</a:t>
            </a:r>
          </a:p>
          <a:p>
            <a:pPr algn="ctr">
              <a:defRPr sz="3300" b="0"/>
            </a:pPr>
            <a:r>
              <a:t>Just as your Saviour did</a:t>
            </a:r>
          </a:p>
          <a:p>
            <a:pPr algn="ctr">
              <a:defRPr sz="3300" b="0"/>
            </a:pPr>
            <a:r>
              <a:t>For soon you will be home at rest</a:t>
            </a:r>
          </a:p>
          <a:p>
            <a:pPr algn="ctr">
              <a:defRPr sz="3300" b="0"/>
            </a:pPr>
            <a:r>
              <a:t>Your work, complete in Him</a:t>
            </a:r>
          </a:p>
          <a:p>
            <a:pPr algn="ctr">
              <a:defRPr sz="3300" b="0"/>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Chrous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So may all I do, be it great or small</a:t>
            </a:r>
          </a:p>
          <a:p>
            <a:pPr algn="ctr">
              <a:defRPr sz="3300" b="0"/>
            </a:pPr>
            <a:r>
              <a:t>Bring glory to Your name</a:t>
            </a:r>
          </a:p>
          <a:p>
            <a:pPr algn="ctr">
              <a:defRPr sz="3300" b="0"/>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Chrous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In Your grace alone I will car – ry on</a:t>
            </a:r>
          </a:p>
          <a:p>
            <a:pPr algn="ctr">
              <a:defRPr sz="3300" b="0"/>
            </a:pPr>
            <a:r>
              <a:t>Your promise to me remains</a:t>
            </a:r>
          </a:p>
          <a:p>
            <a:pPr algn="ctr">
              <a:defRPr sz="3300" b="0"/>
            </a:pPr>
            <a:r>
              <a:t>My labour is not in vain</a:t>
            </a:r>
          </a:p>
          <a:p>
            <a:pPr algn="ctr">
              <a:defRPr sz="3300" b="0"/>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Chrous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So may all I do, be it great or small</a:t>
            </a:r>
          </a:p>
          <a:p>
            <a:pPr algn="ctr">
              <a:defRPr sz="3300" b="0"/>
            </a:pPr>
            <a:r>
              <a:t>Bring glory to Your name</a:t>
            </a:r>
          </a:p>
          <a:p>
            <a:pPr algn="ctr">
              <a:defRPr sz="3300" b="0"/>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Chrous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In Your grace alone I will car – ry on</a:t>
            </a:r>
          </a:p>
          <a:p>
            <a:pPr algn="ctr">
              <a:defRPr sz="3300" b="0"/>
            </a:pPr>
            <a:r>
              <a:t>Your promise to me remains</a:t>
            </a:r>
          </a:p>
          <a:p>
            <a:pPr algn="ctr">
              <a:defRPr sz="3300" b="0"/>
            </a:pPr>
            <a:r>
              <a:t>My labour is not in vain</a:t>
            </a:r>
          </a:p>
          <a:p>
            <a:pPr algn="ctr">
              <a:defRPr sz="3300" b="0"/>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My Lighthouse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Chris Llewellyn, Gareth Gilkeson © 2013 Thankyou Music (Admin. by SHOUT! Music Publishing Australia) CCLI Licence No. 5485849 . CCLI Song number: 7002032</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In my wrestling and in my doubts</a:t>
            </a:r>
          </a:p>
          <a:p>
            <a:pPr algn="ctr">
              <a:defRPr sz="3300" b="0"/>
            </a:pPr>
            <a:r>
              <a:t>In my failures You won't walk out</a:t>
            </a:r>
          </a:p>
          <a:p>
            <a:pPr algn="ctr">
              <a:defRPr sz="3300" b="0"/>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Your great love will lead me through</a:t>
            </a:r>
          </a:p>
          <a:p>
            <a:pPr algn="ctr">
              <a:defRPr sz="3300" b="0"/>
            </a:pPr>
            <a:r>
              <a:t>You are the peace in my troubled sea</a:t>
            </a:r>
          </a:p>
          <a:p>
            <a:pPr algn="ctr">
              <a:defRPr sz="3300" b="0"/>
            </a:pPr>
            <a:r>
              <a:t>You are the peace in my troubled sea</a:t>
            </a:r>
          </a:p>
          <a:p>
            <a:pPr algn="ctr">
              <a:defRPr sz="3300" b="0"/>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In the silence, You won't let go</a:t>
            </a:r>
          </a:p>
          <a:p>
            <a:pPr algn="ctr">
              <a:defRPr sz="3300" b="0"/>
            </a:pPr>
            <a:r>
              <a:t>In my questions, Your truth will hold</a:t>
            </a:r>
          </a:p>
          <a:p>
            <a:pPr algn="ctr">
              <a:defRPr sz="3300" b="0"/>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Your great love will lead me through</a:t>
            </a:r>
          </a:p>
          <a:p>
            <a:pPr algn="ctr">
              <a:defRPr sz="3300" b="0"/>
            </a:pPr>
            <a:r>
              <a:t>You are the peace in my troubled sea</a:t>
            </a:r>
          </a:p>
          <a:p>
            <a:pPr algn="ctr">
              <a:defRPr sz="3300" b="0"/>
            </a:pPr>
            <a:r>
              <a:t>You are the peace in my troubled sea</a:t>
            </a:r>
          </a:p>
          <a:p>
            <a:pPr algn="ctr">
              <a:defRPr sz="3300" b="0"/>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Shining in the darkness</a:t>
            </a:r>
          </a:p>
          <a:p>
            <a:pPr algn="ctr">
              <a:defRPr sz="3300" b="0"/>
            </a:pPr>
            <a:r>
              <a:t>I will follow You</a:t>
            </a:r>
          </a:p>
          <a:p>
            <a:pPr algn="ctr">
              <a:defRPr sz="3300" b="0"/>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Please keep all phones on silent</a:t>
            </a:r>
          </a:p>
        </p:txBody>
      </p:sp>
      <p:pic>
        <p:nvPicPr>
          <p:cNvPr id="3" name="Picture 2" descr="no_phone_image.jp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I will trust the promise</a:t>
            </a:r>
          </a:p>
          <a:p>
            <a:pPr algn="ctr">
              <a:defRPr sz="3300" b="0"/>
            </a:pPr>
            <a:r>
              <a:t>You will carry me safe to shore</a:t>
            </a:r>
          </a:p>
          <a:p>
            <a:pPr algn="ctr">
              <a:defRPr sz="3300" b="0"/>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Safe to shore</a:t>
            </a:r>
          </a:p>
          <a:p>
            <a:pPr algn="ctr">
              <a:defRPr sz="3300" b="0"/>
            </a:pPr>
            <a:r>
              <a:t>Safe to shore</a:t>
            </a:r>
          </a:p>
          <a:p>
            <a:pPr algn="ctr">
              <a:defRPr sz="3300" b="0"/>
            </a:pPr>
            <a:r>
              <a:t>Safe to shore</a:t>
            </a:r>
          </a:p>
          <a:p>
            <a:pPr algn="ctr">
              <a:defRPr sz="3300" b="0"/>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won't fear what tomorrow brings</a:t>
            </a:r>
          </a:p>
          <a:p>
            <a:pPr algn="ctr">
              <a:defRPr sz="3300" b="0"/>
            </a:pPr>
            <a:r>
              <a:t>With each morning I'll rise and sing</a:t>
            </a:r>
          </a:p>
          <a:p>
            <a:pPr algn="ctr">
              <a:defRPr sz="3300" b="0"/>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God's love will lead me through</a:t>
            </a:r>
          </a:p>
          <a:p>
            <a:pPr algn="ctr">
              <a:defRPr sz="3300" b="0"/>
            </a:pPr>
            <a:r>
              <a:t>You are the peace in my troubled sea</a:t>
            </a:r>
          </a:p>
          <a:p>
            <a:pPr algn="ctr">
              <a:defRPr sz="3300" b="0"/>
            </a:pPr>
            <a:r>
              <a:t>You are the peace in my troubled sea</a:t>
            </a:r>
          </a:p>
          <a:p>
            <a:pPr algn="ctr">
              <a:defRPr sz="3300" b="0"/>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Shining in the darkness</a:t>
            </a:r>
          </a:p>
          <a:p>
            <a:pPr algn="ctr">
              <a:defRPr sz="3300" b="0"/>
            </a:pPr>
            <a:r>
              <a:t>I will follow You</a:t>
            </a:r>
          </a:p>
          <a:p>
            <a:pPr algn="ctr">
              <a:defRPr sz="3300" b="0"/>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I will trust the promise</a:t>
            </a:r>
          </a:p>
          <a:p>
            <a:pPr algn="ctr">
              <a:defRPr sz="3300" b="0"/>
            </a:pPr>
            <a:r>
              <a:t>You will carry me safe to shore</a:t>
            </a:r>
          </a:p>
          <a:p>
            <a:pPr algn="ctr">
              <a:defRPr sz="3300" b="0"/>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Safe to shore</a:t>
            </a:r>
          </a:p>
          <a:p>
            <a:pPr algn="ctr">
              <a:defRPr sz="3300" b="0"/>
            </a:pPr>
            <a:r>
              <a:t>Safe to shore</a:t>
            </a:r>
          </a:p>
          <a:p>
            <a:pPr algn="ctr">
              <a:defRPr sz="3300" b="0"/>
            </a:pPr>
            <a:r>
              <a:t>Safe to shore</a:t>
            </a:r>
          </a:p>
          <a:p>
            <a:pPr algn="ctr">
              <a:defRPr sz="3300" b="0"/>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Bridge</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Fire before us, You're the brightest</a:t>
            </a:r>
          </a:p>
          <a:p>
            <a:pPr algn="ctr">
              <a:defRPr sz="3300" b="0"/>
            </a:pPr>
            <a:r>
              <a:t>You will lead us through the storms (x4)</a:t>
            </a:r>
          </a:p>
          <a:p>
            <a:pPr algn="ctr">
              <a:defRPr sz="3300" b="0"/>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Shining in the darkness</a:t>
            </a:r>
          </a:p>
          <a:p>
            <a:pPr algn="ctr">
              <a:defRPr sz="3300" b="0"/>
            </a:pPr>
            <a:r>
              <a:t>I will follow You</a:t>
            </a:r>
          </a:p>
          <a:p>
            <a:pPr algn="ctr">
              <a:defRPr sz="3300" b="0"/>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I will trust the promise</a:t>
            </a:r>
          </a:p>
          <a:p>
            <a:pPr algn="ctr">
              <a:defRPr sz="3300" b="0"/>
            </a:pPr>
            <a:r>
              <a:t>You will carry me safe to shore</a:t>
            </a:r>
          </a:p>
          <a:p>
            <a:pPr algn="ctr">
              <a:defRPr sz="3300" b="0"/>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Come Thou Fount</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Safe to shore</a:t>
            </a:r>
          </a:p>
          <a:p>
            <a:pPr algn="ctr">
              <a:defRPr sz="3300" b="0"/>
            </a:pPr>
            <a:r>
              <a:t>Safe to shore</a:t>
            </a:r>
          </a:p>
          <a:p>
            <a:pPr algn="ctr">
              <a:defRPr sz="3300" b="0"/>
            </a:pPr>
            <a:r>
              <a:t>Safe to shore</a:t>
            </a:r>
          </a:p>
          <a:p>
            <a:pPr algn="ctr">
              <a:defRPr sz="3300" b="0"/>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Holy Communion</a:t>
            </a:r>
          </a:p>
        </p:txBody>
      </p:sp>
      <p:pic>
        <p:nvPicPr>
          <p:cNvPr id="3" name="Picture 2" descr="communion.jp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3" name="Picture 2" descr="an-open-bible-royalty-free-image-1681152546.jp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Joshua 3 (NIV)</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Early in the morning Joshua and all the Israelites set out from Shittim and went to the Jordan, where they camped before crossing over. ² After three days the officers went throughout the camp,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Joshua 3 (NIV)</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³ giving orders to the people: “When you see the ark of the covenant of the Lord your God, and the Levitical priests carrying it, you are to move out from your positions and follow it. ⁴ Then you will know which way to go, since you have never been this way before. But keep a distance of about two thousand cubits between you and the ark; do not go near it.” </a:t>
            </a:r>
          </a:p>
          <a:p>
            <a:pPr algn="ctr">
              <a:defRPr sz="3200" b="0"/>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Joshua 3 (NIV)</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⁵ Joshua told the people, “Consecrate yourselves, for tomorrow the Lord will do amazing things among you.” </a:t>
            </a:r>
          </a:p>
          <a:p>
            <a:pPr algn="ctr">
              <a:defRPr sz="3200" b="0"/>
            </a:pPr>
            <a:r>
              <a:t>⁶ Joshua said to the priests, “Take up the ark of the covenant and pass on ahead of the people.” So they took it up and went ahead of them. </a:t>
            </a:r>
          </a:p>
          <a:p>
            <a:pPr algn="ctr">
              <a:defRPr sz="3200" b="0"/>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Joshua 3 (NIV)</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⁷ And the Lord said to Joshua, “Today I will begin to exalt you in the eyes of all Israel, so they may know that I am with you as I was with Moses. ⁸ Tell the priests who carry the ark of the covenant: ‘When you reach the edge of the Jordan’s waters, go and stand in the river.’” </a:t>
            </a:r>
          </a:p>
          <a:p>
            <a:pPr algn="ctr">
              <a:defRPr sz="3200" b="0"/>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Joshua 3 (NIV)</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⁹ Joshua said to the Israelites, “Come here and listen to the words of the Lord your God. ¹⁰ This is how you will know that the living God is among you and that he will certainly drive out before you the Canaanites, Hittites, Hivites, Perizzites, Girgashites, Amorites and Jebusites. </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Joshua 3 (NIV)</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¹¹ See, the ark of the covenant of the Lord of all the earth will go into the Jordan ahead of you. ¹² Now then, choose twelve men from the tribes of Israel, one from each tribe. </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Joshua 3 (NIV)</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¹³ And as soon as the priests who carry the ark of the Lord—the Lord of all the earth—set foot in the Jordan, its waters flowing downstream will be cut off and stand up in a heap.” </a:t>
            </a:r>
          </a:p>
          <a:p>
            <a:pPr algn="ctr">
              <a:defRPr sz="3200" b="0"/>
            </a:pPr>
            <a:r>
              <a:t>¹⁴ So when the people broke camp to cross the Jordan, the priests carrying the ark of the covenant went ahead of them.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Come, thou Fount of every blessing;</a:t>
            </a:r>
          </a:p>
          <a:p>
            <a:pPr algn="ctr">
              <a:defRPr sz="3300" b="0"/>
            </a:pPr>
            <a:r>
              <a:t>tune my heart to sing thy grace;</a:t>
            </a:r>
          </a:p>
          <a:p>
            <a:pPr algn="ctr">
              <a:defRPr sz="3300" b="0"/>
            </a:pPr>
            <a:r>
              <a:t>streams of mercy, never ceasing,</a:t>
            </a:r>
          </a:p>
          <a:p>
            <a:pPr algn="ctr">
              <a:defRPr sz="3300" b="0"/>
            </a:pPr>
            <a:r>
              <a:t>call for songs of loudest praise.</a:t>
            </a:r>
          </a:p>
          <a:p>
            <a:pPr algn="ctr">
              <a:defRPr sz="3300" b="0"/>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Joshua 3 (NIV)</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¹⁵ Now the Jordan is at flood stage all during harvest. Yet as soon as the priests who carried the ark reached the Jordan and their feet touched the water’s edge, ¹⁶ the water from upstream stopped flowing. It piled up in a heap a great distance away, at a town called Adam in the vicinity of Zarethan, while the water flowing down to the Sea of the Arabah (that is, the Dead Sea) was completely cut off. So the people crossed over opposite Jericho. </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Joshua 3 (NIV)</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¹⁷ The priests who carried the ark of the covenant of the Lord stopped in the middle of the Jordan and stood on dry ground, while all Israel passed by until the whole nation had completed the crossing on dry ground.</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800" b="1"/>
            </a:pPr>
            <a:endParaRP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1200" b="0"/>
            </a:pPr>
            <a:r>
              <a:t>Scripture quotations taken from The Holy Bible, New International Version® NIV®</a:t>
            </a:r>
          </a:p>
          <a:p>
            <a:pPr algn="ctr">
              <a:defRPr sz="1200" b="0"/>
            </a:pPr>
            <a:r>
              <a:t>            Copyright © 1973, 1978, 1984, 2011 by Biblica, Inc.</a:t>
            </a:r>
          </a:p>
          <a:p>
            <a:pPr algn="ctr">
              <a:defRPr sz="1200" b="0"/>
            </a:pPr>
            <a:r>
              <a:t>            Used with permission. All rights reserved worldwide.</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2514600"/>
            <a:ext cx="3657600" cy="914400"/>
          </a:xfrm>
          <a:prstGeom prst="rect">
            <a:avLst/>
          </a:prstGeom>
          <a:noFill/>
        </p:spPr>
        <p:txBody>
          <a:bodyPr wrap="square" lIns="0">
            <a:spAutoFit/>
          </a:bodyPr>
          <a:lstStyle/>
          <a:p>
            <a:endParaRPr/>
          </a:p>
          <a:p>
            <a:pPr>
              <a:defRPr sz="5000"/>
            </a:pPr>
            <a:r>
              <a:t>Offering</a:t>
            </a:r>
          </a:p>
        </p:txBody>
      </p:sp>
      <p:sp>
        <p:nvSpPr>
          <p:cNvPr id="3" name="Rounded Rectangle 2"/>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5170714" y="228600"/>
            <a:ext cx="6339840" cy="1143000"/>
          </a:xfrm>
          <a:prstGeom prst="rect">
            <a:avLst/>
          </a:prstGeom>
          <a:noFill/>
        </p:spPr>
        <p:txBody>
          <a:bodyPr wrap="square">
            <a:spAutoFit/>
          </a:bodyPr>
          <a:lstStyle/>
          <a:p>
            <a:endParaRPr/>
          </a:p>
          <a:p>
            <a:pPr>
              <a:defRPr sz="23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4152900" y="342900"/>
            <a:ext cx="914400" cy="914400"/>
          </a:xfrm>
          <a:prstGeom prst="rect">
            <a:avLst/>
          </a:prstGeom>
        </p:spPr>
      </p:pic>
      <p:sp>
        <p:nvSpPr>
          <p:cNvPr id="6" name="Rounded Rectangle 5"/>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5170714" y="1543050"/>
            <a:ext cx="6339840" cy="1143000"/>
          </a:xfrm>
          <a:prstGeom prst="rect">
            <a:avLst/>
          </a:prstGeom>
          <a:noFill/>
        </p:spPr>
        <p:txBody>
          <a:bodyPr wrap="square">
            <a:spAutoFit/>
          </a:bodyPr>
          <a:lstStyle/>
          <a:p>
            <a:endParaRPr/>
          </a:p>
          <a:p>
            <a:pPr>
              <a:defRPr sz="23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9" name="Rounded Rectangle 8"/>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5170714" y="2857500"/>
            <a:ext cx="6339840" cy="1143000"/>
          </a:xfrm>
          <a:prstGeom prst="rect">
            <a:avLst/>
          </a:prstGeom>
          <a:noFill/>
        </p:spPr>
        <p:txBody>
          <a:bodyPr wrap="square">
            <a:spAutoFit/>
          </a:bodyPr>
          <a:lstStyle/>
          <a:p>
            <a:endParaRPr/>
          </a:p>
          <a:p>
            <a:pPr>
              <a:defRPr sz="2300">
                <a:latin typeface="Gill Sans MT"/>
              </a:defRPr>
            </a:pPr>
            <a:r>
              <a:t>BSB: 112 - 879</a:t>
            </a:r>
          </a:p>
        </p:txBody>
      </p:sp>
      <p:pic>
        <p:nvPicPr>
          <p:cNvPr id="11" name="Picture 10" descr="bsb.png"/>
          <p:cNvPicPr>
            <a:picLocks noChangeAspect="1"/>
          </p:cNvPicPr>
          <p:nvPr/>
        </p:nvPicPr>
        <p:blipFill>
          <a:blip r:embed="rId4"/>
          <a:stretch>
            <a:fillRect/>
          </a:stretch>
        </p:blipFill>
        <p:spPr>
          <a:xfrm>
            <a:off x="4152900" y="2971800"/>
            <a:ext cx="914400" cy="914400"/>
          </a:xfrm>
          <a:prstGeom prst="rect">
            <a:avLst/>
          </a:prstGeom>
        </p:spPr>
      </p:pic>
      <p:sp>
        <p:nvSpPr>
          <p:cNvPr id="12" name="Rounded Rectangle 11"/>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3" name="TextBox 12"/>
          <p:cNvSpPr txBox="1"/>
          <p:nvPr/>
        </p:nvSpPr>
        <p:spPr>
          <a:xfrm>
            <a:off x="5170714" y="4171950"/>
            <a:ext cx="6339840" cy="1143000"/>
          </a:xfrm>
          <a:prstGeom prst="rect">
            <a:avLst/>
          </a:prstGeom>
          <a:noFill/>
        </p:spPr>
        <p:txBody>
          <a:bodyPr wrap="square">
            <a:spAutoFit/>
          </a:bodyPr>
          <a:lstStyle/>
          <a:p>
            <a:endParaRPr/>
          </a:p>
          <a:p>
            <a:pPr>
              <a:defRPr sz="23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4152900" y="4286250"/>
            <a:ext cx="914400" cy="914400"/>
          </a:xfrm>
          <a:prstGeom prst="rect">
            <a:avLst/>
          </a:prstGeom>
        </p:spPr>
      </p:pic>
      <p:sp>
        <p:nvSpPr>
          <p:cNvPr id="15" name="Rounded Rectangle 14"/>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6" name="TextBox 15"/>
          <p:cNvSpPr txBox="1"/>
          <p:nvPr/>
        </p:nvSpPr>
        <p:spPr>
          <a:xfrm>
            <a:off x="5170714" y="5486400"/>
            <a:ext cx="6339840" cy="1143000"/>
          </a:xfrm>
          <a:prstGeom prst="rect">
            <a:avLst/>
          </a:prstGeom>
          <a:noFill/>
        </p:spPr>
        <p:txBody>
          <a:bodyPr wrap="square">
            <a:spAutoFit/>
          </a:bodyPr>
          <a:lstStyle/>
          <a:p>
            <a:endParaRPr/>
          </a:p>
          <a:p>
            <a:pPr>
              <a:defRPr sz="23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Mingle time!</a:t>
            </a:r>
          </a:p>
        </p:txBody>
      </p:sp>
      <p:pic>
        <p:nvPicPr>
          <p:cNvPr id="3" name="Picture 2" descr="square_DSC_0522.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Teach me some melodious sonnet,</a:t>
            </a:r>
          </a:p>
          <a:p>
            <a:pPr algn="ctr">
              <a:defRPr sz="3300" b="0"/>
            </a:pPr>
            <a:r>
              <a:t>sung by flaming tongues above;</a:t>
            </a:r>
          </a:p>
          <a:p>
            <a:pPr algn="ctr">
              <a:defRPr sz="3300" b="0"/>
            </a:pPr>
            <a:r>
              <a:t>praise the mount! I’m fixed upon it,</a:t>
            </a:r>
          </a:p>
          <a:p>
            <a:pPr algn="ctr">
              <a:defRPr sz="3300" b="0"/>
            </a:pPr>
            <a:r>
              <a:t>mount of God’s unchanging love!</a:t>
            </a:r>
          </a:p>
          <a:p>
            <a:pPr algn="ctr">
              <a:defRPr sz="3300" b="0"/>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Here I raise my Ebenezer;</a:t>
            </a:r>
          </a:p>
          <a:p>
            <a:pPr algn="ctr">
              <a:defRPr sz="3300" b="0"/>
            </a:pPr>
            <a:r>
              <a:t>hither by thy help I’m come;</a:t>
            </a:r>
          </a:p>
          <a:p>
            <a:pPr algn="ctr">
              <a:defRPr sz="3300" b="0"/>
            </a:pPr>
            <a:r>
              <a:t>and I hope, by thy good pleasure,</a:t>
            </a:r>
          </a:p>
          <a:p>
            <a:pPr algn="ctr">
              <a:defRPr sz="3300" b="0"/>
            </a:pPr>
            <a:r>
              <a:t>safely to arrive at home.</a:t>
            </a:r>
          </a:p>
          <a:p>
            <a:pPr algn="ctr">
              <a:defRPr sz="3300" b="0"/>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Jesus sought me when a stranger,</a:t>
            </a:r>
          </a:p>
          <a:p>
            <a:pPr algn="ctr">
              <a:defRPr sz="3300" b="0"/>
            </a:pPr>
            <a:r>
              <a:t>wandering from the fold of God;</a:t>
            </a:r>
          </a:p>
          <a:p>
            <a:pPr algn="ctr">
              <a:defRPr sz="3300" b="0"/>
            </a:pPr>
            <a:r>
              <a:t>he, to rescue me from danger,</a:t>
            </a:r>
          </a:p>
          <a:p>
            <a:pPr algn="ctr">
              <a:defRPr sz="3300" b="0"/>
            </a:pPr>
            <a:r>
              <a:t>interposed his precious blood.</a:t>
            </a:r>
          </a:p>
          <a:p>
            <a:pPr algn="ctr">
              <a:defRPr sz="3300" b="0"/>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O to grace how great a debtor</a:t>
            </a:r>
          </a:p>
          <a:p>
            <a:pPr algn="ctr">
              <a:defRPr sz="3300" b="0"/>
            </a:pPr>
            <a:r>
              <a:t>daily I’m constrained to be!</a:t>
            </a:r>
          </a:p>
          <a:p>
            <a:pPr algn="ctr">
              <a:defRPr sz="3300" b="0"/>
            </a:pPr>
            <a:r>
              <a:t>Let that grace now, like a fetter,</a:t>
            </a:r>
          </a:p>
          <a:p>
            <a:pPr algn="ctr">
              <a:defRPr sz="3300" b="0"/>
            </a:pPr>
            <a:r>
              <a:t>bind my wandering heart to thee.</a:t>
            </a:r>
          </a:p>
          <a:p>
            <a:pPr algn="ctr">
              <a:defRPr sz="3300" b="0"/>
            </a:pPr>
            <a:endParaRPr/>
          </a:p>
        </p:txBody>
      </p:sp>
    </p:spTree>
  </p:cSld>
  <p:clrMapOvr>
    <a:masterClrMapping/>
  </p:clrMapOvr>
</p:sld>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DarkVTI" id="{84637DF0-7D2D-4F20-816C-4D6C45F3FAF2}" vid="{0EF594EE-C33F-480F-80E7-D4F74C1C30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36801BC-ED11-4C13-B570-590AA64A7E6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7ABFFAF-9675-4FEA-B2E7-9332FD2147B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A8DEBDC5-C5D0-48FD-B1D3-DD417E11A82F}">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Getting to Know Your Classmate_SL</Template>
  <TotalTime>0</TotalTime>
  <Words>1532</Words>
  <Application>Microsoft Macintosh PowerPoint</Application>
  <PresentationFormat>Widescreen</PresentationFormat>
  <Paragraphs>197</Paragraphs>
  <Slides>56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56</vt:i4>
      </vt:variant>
    </vt:vector>
  </HeadingPairs>
  <TitlesOfParts>
    <vt:vector size="60" baseType="lpstr">
      <vt:lpstr>Arial</vt:lpstr>
      <vt:lpstr>Calibri</vt:lpstr>
      <vt:lpstr>Source Sans Pro</vt:lpstr>
      <vt:lpstr>FunkyShapesDarkVTI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2021-01-26T09:52:44Z</dcterms:created>
  <dcterms:modified xsi:type="dcterms:W3CDTF">2025-04-05T11:37:28Z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